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3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4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5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6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7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8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notesSlides/notesSlide9.xml" ContentType="application/vnd.openxmlformats-officedocument.presentationml.notesSl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notesSlides/notesSlide10.xml" ContentType="application/vnd.openxmlformats-officedocument.presentationml.notesSl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notesSlides/notesSlide11.xml" ContentType="application/vnd.openxmlformats-officedocument.presentationml.notesSl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notesSlides/notesSlide12.xml" ContentType="application/vnd.openxmlformats-officedocument.presentationml.notesSl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notesSlides/notesSlide13.xml" ContentType="application/vnd.openxmlformats-officedocument.presentationml.notesSl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notesSlides/notesSlide14.xml" ContentType="application/vnd.openxmlformats-officedocument.presentationml.notesSl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notesSlides/notesSlide15.xml" ContentType="application/vnd.openxmlformats-officedocument.presentationml.notesSl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notesSlides/notesSlide16.xml" ContentType="application/vnd.openxmlformats-officedocument.presentationml.notesSl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notesSlides/notesSlide17.xml" ContentType="application/vnd.openxmlformats-officedocument.presentationml.notesSl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notesSlides/notesSlide18.xml" ContentType="application/vnd.openxmlformats-officedocument.presentationml.notesSl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notesSlides/notesSlide19.xml" ContentType="application/vnd.openxmlformats-officedocument.presentationml.notesSl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notesSlides/notesSlide20.xml" ContentType="application/vnd.openxmlformats-officedocument.presentationml.notesSl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notesSlides/notesSlide23.xml" ContentType="application/vnd.openxmlformats-officedocument.presentationml.notesSl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notesSlides/notesSlide24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notesSlides/notesSlide25.xml" ContentType="application/vnd.openxmlformats-officedocument.presentationml.notesSl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bookmarkIdSeed="2">
  <p:sldMasterIdLst>
    <p:sldMasterId id="2147483648" r:id="rId1"/>
    <p:sldMasterId id="2147483672" r:id="rId2"/>
  </p:sldMasterIdLst>
  <p:notesMasterIdLst>
    <p:notesMasterId r:id="rId55"/>
  </p:notesMasterIdLst>
  <p:handoutMasterIdLst>
    <p:handoutMasterId r:id="rId56"/>
  </p:handoutMasterIdLst>
  <p:sldIdLst>
    <p:sldId id="444" r:id="rId3"/>
    <p:sldId id="501" r:id="rId4"/>
    <p:sldId id="669" r:id="rId5"/>
    <p:sldId id="645" r:id="rId6"/>
    <p:sldId id="670" r:id="rId7"/>
    <p:sldId id="717" r:id="rId8"/>
    <p:sldId id="706" r:id="rId9"/>
    <p:sldId id="694" r:id="rId10"/>
    <p:sldId id="703" r:id="rId11"/>
    <p:sldId id="718" r:id="rId12"/>
    <p:sldId id="730" r:id="rId13"/>
    <p:sldId id="731" r:id="rId14"/>
    <p:sldId id="732" r:id="rId15"/>
    <p:sldId id="733" r:id="rId16"/>
    <p:sldId id="734" r:id="rId17"/>
    <p:sldId id="688" r:id="rId18"/>
    <p:sldId id="678" r:id="rId19"/>
    <p:sldId id="686" r:id="rId20"/>
    <p:sldId id="774" r:id="rId21"/>
    <p:sldId id="775" r:id="rId22"/>
    <p:sldId id="773" r:id="rId23"/>
    <p:sldId id="713" r:id="rId24"/>
    <p:sldId id="705" r:id="rId25"/>
    <p:sldId id="701" r:id="rId26"/>
    <p:sldId id="695" r:id="rId27"/>
    <p:sldId id="696" r:id="rId28"/>
    <p:sldId id="697" r:id="rId29"/>
    <p:sldId id="698" r:id="rId30"/>
    <p:sldId id="680" r:id="rId31"/>
    <p:sldId id="710" r:id="rId32"/>
    <p:sldId id="707" r:id="rId33"/>
    <p:sldId id="708" r:id="rId34"/>
    <p:sldId id="709" r:id="rId35"/>
    <p:sldId id="715" r:id="rId36"/>
    <p:sldId id="749" r:id="rId37"/>
    <p:sldId id="750" r:id="rId38"/>
    <p:sldId id="751" r:id="rId39"/>
    <p:sldId id="753" r:id="rId40"/>
    <p:sldId id="754" r:id="rId41"/>
    <p:sldId id="755" r:id="rId42"/>
    <p:sldId id="756" r:id="rId43"/>
    <p:sldId id="757" r:id="rId44"/>
    <p:sldId id="758" r:id="rId45"/>
    <p:sldId id="759" r:id="rId46"/>
    <p:sldId id="760" r:id="rId47"/>
    <p:sldId id="761" r:id="rId48"/>
    <p:sldId id="762" r:id="rId49"/>
    <p:sldId id="763" r:id="rId50"/>
    <p:sldId id="764" r:id="rId51"/>
    <p:sldId id="768" r:id="rId52"/>
    <p:sldId id="771" r:id="rId53"/>
    <p:sldId id="772" r:id="rId54"/>
  </p:sldIdLst>
  <p:sldSz cx="9144000" cy="6858000" type="screen4x3"/>
  <p:notesSz cx="9942513" cy="6761163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0" autoAdjust="0"/>
    <p:restoredTop sz="89189" autoAdjust="0"/>
  </p:normalViewPr>
  <p:slideViewPr>
    <p:cSldViewPr>
      <p:cViewPr varScale="1">
        <p:scale>
          <a:sx n="83" d="100"/>
          <a:sy n="83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colorful1#1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5C8F41-11D9-4DA2-B323-90EBC6D18468}" type="doc">
      <dgm:prSet loTypeId="urn:microsoft.com/office/officeart/2005/8/layout/hierarchy3" loCatId="hierarchy" qsTypeId="urn:microsoft.com/office/officeart/2005/8/quickstyle/3d1" qsCatId="3D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010EEB64-5E20-40DC-B17D-65C9A477D887}">
      <dgm:prSet/>
      <dgm:spPr/>
      <dgm:t>
        <a:bodyPr/>
        <a:lstStyle/>
        <a:p>
          <a:pPr rtl="0"/>
          <a:r>
            <a:rPr lang="en-US" dirty="0" smtClean="0"/>
            <a:t>Recession</a:t>
          </a:r>
          <a:endParaRPr lang="en-US" dirty="0"/>
        </a:p>
      </dgm:t>
    </dgm:pt>
    <dgm:pt modelId="{90B16212-84B2-45DE-BE05-6E6F42D3F5C9}" type="parTrans" cxnId="{1F79C916-96A5-498B-A504-D54C6242E7B3}">
      <dgm:prSet/>
      <dgm:spPr/>
      <dgm:t>
        <a:bodyPr/>
        <a:lstStyle/>
        <a:p>
          <a:endParaRPr lang="en-US"/>
        </a:p>
      </dgm:t>
    </dgm:pt>
    <dgm:pt modelId="{F189D5C0-6877-4CA6-AE38-F08636B1B68A}" type="sibTrans" cxnId="{1F79C916-96A5-498B-A504-D54C6242E7B3}">
      <dgm:prSet/>
      <dgm:spPr/>
      <dgm:t>
        <a:bodyPr/>
        <a:lstStyle/>
        <a:p>
          <a:endParaRPr lang="en-US"/>
        </a:p>
      </dgm:t>
    </dgm:pt>
    <dgm:pt modelId="{BED989CE-31A5-4467-8F01-8CEAD27D8148}">
      <dgm:prSet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کسادی</a:t>
          </a:r>
          <a:endParaRPr lang="en-US" dirty="0">
            <a:cs typeface="B Nazanin" pitchFamily="2" charset="-78"/>
          </a:endParaRPr>
        </a:p>
      </dgm:t>
    </dgm:pt>
    <dgm:pt modelId="{01C55916-5767-4AD4-B9E6-39997D775841}" type="parTrans" cxnId="{15B03A36-7985-4BC4-8735-D5587BADA763}">
      <dgm:prSet/>
      <dgm:spPr/>
      <dgm:t>
        <a:bodyPr/>
        <a:lstStyle/>
        <a:p>
          <a:endParaRPr lang="en-US" dirty="0"/>
        </a:p>
      </dgm:t>
    </dgm:pt>
    <dgm:pt modelId="{7F89E2E9-9DFF-4B9B-9F3E-7865479D67C6}" type="sibTrans" cxnId="{15B03A36-7985-4BC4-8735-D5587BADA763}">
      <dgm:prSet/>
      <dgm:spPr/>
      <dgm:t>
        <a:bodyPr/>
        <a:lstStyle/>
        <a:p>
          <a:endParaRPr lang="en-US"/>
        </a:p>
      </dgm:t>
    </dgm:pt>
    <dgm:pt modelId="{6AE464FD-AE54-4400-8954-594A47D5593A}">
      <dgm:prSet/>
      <dgm:spPr/>
      <dgm:t>
        <a:bodyPr/>
        <a:lstStyle/>
        <a:p>
          <a:pPr rtl="0"/>
          <a:r>
            <a:rPr lang="en-US" dirty="0" smtClean="0"/>
            <a:t>Depression</a:t>
          </a:r>
          <a:endParaRPr lang="en-US" dirty="0"/>
        </a:p>
      </dgm:t>
    </dgm:pt>
    <dgm:pt modelId="{57FCDB46-BFE1-4E24-8C15-AD0222D1646F}" type="parTrans" cxnId="{F8BFF890-ED37-44FF-8BFF-53DEE2950907}">
      <dgm:prSet/>
      <dgm:spPr/>
      <dgm:t>
        <a:bodyPr/>
        <a:lstStyle/>
        <a:p>
          <a:endParaRPr lang="en-US"/>
        </a:p>
      </dgm:t>
    </dgm:pt>
    <dgm:pt modelId="{BE191B22-EAF9-4CB0-A500-9BEA2FC18428}" type="sibTrans" cxnId="{F8BFF890-ED37-44FF-8BFF-53DEE2950907}">
      <dgm:prSet/>
      <dgm:spPr/>
      <dgm:t>
        <a:bodyPr/>
        <a:lstStyle/>
        <a:p>
          <a:endParaRPr lang="en-US"/>
        </a:p>
      </dgm:t>
    </dgm:pt>
    <dgm:pt modelId="{6F042BBE-44F0-4FED-9BBA-622A0351D0AD}">
      <dgm:prSet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رکود</a:t>
          </a:r>
          <a:endParaRPr lang="en-US" dirty="0">
            <a:cs typeface="B Nazanin" pitchFamily="2" charset="-78"/>
          </a:endParaRPr>
        </a:p>
      </dgm:t>
    </dgm:pt>
    <dgm:pt modelId="{C67879C9-FDCF-4CE5-B46E-80E4EEEC27EC}" type="parTrans" cxnId="{417B0153-A897-4180-A128-DBAD6A0E8DCB}">
      <dgm:prSet/>
      <dgm:spPr/>
      <dgm:t>
        <a:bodyPr/>
        <a:lstStyle/>
        <a:p>
          <a:endParaRPr lang="en-US" dirty="0"/>
        </a:p>
      </dgm:t>
    </dgm:pt>
    <dgm:pt modelId="{109995C3-B59C-4FFD-84E1-4F295710AC3B}" type="sibTrans" cxnId="{417B0153-A897-4180-A128-DBAD6A0E8DCB}">
      <dgm:prSet/>
      <dgm:spPr/>
      <dgm:t>
        <a:bodyPr/>
        <a:lstStyle/>
        <a:p>
          <a:endParaRPr lang="en-US"/>
        </a:p>
      </dgm:t>
    </dgm:pt>
    <dgm:pt modelId="{7348A71C-DCDD-4568-AEEF-95EFA35D7C2C}" type="pres">
      <dgm:prSet presAssocID="{2A5C8F41-11D9-4DA2-B323-90EBC6D1846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38CBB08-AA45-4A33-AAFD-68C2FD9B889B}" type="pres">
      <dgm:prSet presAssocID="{010EEB64-5E20-40DC-B17D-65C9A477D887}" presName="root" presStyleCnt="0"/>
      <dgm:spPr/>
    </dgm:pt>
    <dgm:pt modelId="{6BEEC342-78AD-432A-BEA4-741F8AFD0C68}" type="pres">
      <dgm:prSet presAssocID="{010EEB64-5E20-40DC-B17D-65C9A477D887}" presName="rootComposite" presStyleCnt="0"/>
      <dgm:spPr/>
    </dgm:pt>
    <dgm:pt modelId="{BE828E26-5592-4152-8C0D-1D5A3E596ED8}" type="pres">
      <dgm:prSet presAssocID="{010EEB64-5E20-40DC-B17D-65C9A477D887}" presName="rootText" presStyleLbl="node1" presStyleIdx="0" presStyleCnt="2"/>
      <dgm:spPr/>
      <dgm:t>
        <a:bodyPr/>
        <a:lstStyle/>
        <a:p>
          <a:endParaRPr lang="en-US"/>
        </a:p>
      </dgm:t>
    </dgm:pt>
    <dgm:pt modelId="{A9178507-B94C-4C13-90D8-02CA25EAEEA2}" type="pres">
      <dgm:prSet presAssocID="{010EEB64-5E20-40DC-B17D-65C9A477D887}" presName="rootConnector" presStyleLbl="node1" presStyleIdx="0" presStyleCnt="2"/>
      <dgm:spPr/>
      <dgm:t>
        <a:bodyPr/>
        <a:lstStyle/>
        <a:p>
          <a:endParaRPr lang="en-US"/>
        </a:p>
      </dgm:t>
    </dgm:pt>
    <dgm:pt modelId="{F39DB541-959B-49D9-9131-47619285BEAD}" type="pres">
      <dgm:prSet presAssocID="{010EEB64-5E20-40DC-B17D-65C9A477D887}" presName="childShape" presStyleCnt="0"/>
      <dgm:spPr/>
    </dgm:pt>
    <dgm:pt modelId="{B5093F55-1733-42AA-AABB-A43BD36B0BAD}" type="pres">
      <dgm:prSet presAssocID="{01C55916-5767-4AD4-B9E6-39997D775841}" presName="Name13" presStyleLbl="parChTrans1D2" presStyleIdx="0" presStyleCnt="2"/>
      <dgm:spPr/>
      <dgm:t>
        <a:bodyPr/>
        <a:lstStyle/>
        <a:p>
          <a:endParaRPr lang="en-US"/>
        </a:p>
      </dgm:t>
    </dgm:pt>
    <dgm:pt modelId="{EECD69AB-32C1-4F14-95D2-A84C8F775E8D}" type="pres">
      <dgm:prSet presAssocID="{BED989CE-31A5-4467-8F01-8CEAD27D8148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F5EF5B-42F1-4CD0-84EA-1FEAAF80711A}" type="pres">
      <dgm:prSet presAssocID="{6AE464FD-AE54-4400-8954-594A47D5593A}" presName="root" presStyleCnt="0"/>
      <dgm:spPr/>
    </dgm:pt>
    <dgm:pt modelId="{F01E1B53-8901-4212-AD4F-5B5787200AA3}" type="pres">
      <dgm:prSet presAssocID="{6AE464FD-AE54-4400-8954-594A47D5593A}" presName="rootComposite" presStyleCnt="0"/>
      <dgm:spPr/>
    </dgm:pt>
    <dgm:pt modelId="{F0627664-7B52-41CA-B2C7-BC1E1C20899A}" type="pres">
      <dgm:prSet presAssocID="{6AE464FD-AE54-4400-8954-594A47D5593A}" presName="rootText" presStyleLbl="node1" presStyleIdx="1" presStyleCnt="2"/>
      <dgm:spPr/>
      <dgm:t>
        <a:bodyPr/>
        <a:lstStyle/>
        <a:p>
          <a:endParaRPr lang="en-US"/>
        </a:p>
      </dgm:t>
    </dgm:pt>
    <dgm:pt modelId="{09A84224-5439-4B4B-B502-2406C49ABA47}" type="pres">
      <dgm:prSet presAssocID="{6AE464FD-AE54-4400-8954-594A47D5593A}" presName="rootConnector" presStyleLbl="node1" presStyleIdx="1" presStyleCnt="2"/>
      <dgm:spPr/>
      <dgm:t>
        <a:bodyPr/>
        <a:lstStyle/>
        <a:p>
          <a:endParaRPr lang="en-US"/>
        </a:p>
      </dgm:t>
    </dgm:pt>
    <dgm:pt modelId="{0B036D2F-B460-4312-8FF3-CB0E207A468F}" type="pres">
      <dgm:prSet presAssocID="{6AE464FD-AE54-4400-8954-594A47D5593A}" presName="childShape" presStyleCnt="0"/>
      <dgm:spPr/>
    </dgm:pt>
    <dgm:pt modelId="{2D64083B-B32C-4DD5-B7F8-9B235E4785B1}" type="pres">
      <dgm:prSet presAssocID="{C67879C9-FDCF-4CE5-B46E-80E4EEEC27EC}" presName="Name13" presStyleLbl="parChTrans1D2" presStyleIdx="1" presStyleCnt="2"/>
      <dgm:spPr/>
      <dgm:t>
        <a:bodyPr/>
        <a:lstStyle/>
        <a:p>
          <a:endParaRPr lang="en-US"/>
        </a:p>
      </dgm:t>
    </dgm:pt>
    <dgm:pt modelId="{C19AAE3A-FAAD-46B7-989A-5B2074483710}" type="pres">
      <dgm:prSet presAssocID="{6F042BBE-44F0-4FED-9BBA-622A0351D0AD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B03A36-7985-4BC4-8735-D5587BADA763}" srcId="{010EEB64-5E20-40DC-B17D-65C9A477D887}" destId="{BED989CE-31A5-4467-8F01-8CEAD27D8148}" srcOrd="0" destOrd="0" parTransId="{01C55916-5767-4AD4-B9E6-39997D775841}" sibTransId="{7F89E2E9-9DFF-4B9B-9F3E-7865479D67C6}"/>
    <dgm:cxn modelId="{D69F9CE6-37A7-4E45-8883-F312A67D1AAF}" type="presOf" srcId="{010EEB64-5E20-40DC-B17D-65C9A477D887}" destId="{BE828E26-5592-4152-8C0D-1D5A3E596ED8}" srcOrd="0" destOrd="0" presId="urn:microsoft.com/office/officeart/2005/8/layout/hierarchy3"/>
    <dgm:cxn modelId="{E7B256EE-ACB7-41A0-B676-4B784C9F1F6F}" type="presOf" srcId="{2A5C8F41-11D9-4DA2-B323-90EBC6D18468}" destId="{7348A71C-DCDD-4568-AEEF-95EFA35D7C2C}" srcOrd="0" destOrd="0" presId="urn:microsoft.com/office/officeart/2005/8/layout/hierarchy3"/>
    <dgm:cxn modelId="{417B0153-A897-4180-A128-DBAD6A0E8DCB}" srcId="{6AE464FD-AE54-4400-8954-594A47D5593A}" destId="{6F042BBE-44F0-4FED-9BBA-622A0351D0AD}" srcOrd="0" destOrd="0" parTransId="{C67879C9-FDCF-4CE5-B46E-80E4EEEC27EC}" sibTransId="{109995C3-B59C-4FFD-84E1-4F295710AC3B}"/>
    <dgm:cxn modelId="{06D45346-1197-4CB3-A231-3C4CFB7B60CF}" type="presOf" srcId="{6F042BBE-44F0-4FED-9BBA-622A0351D0AD}" destId="{C19AAE3A-FAAD-46B7-989A-5B2074483710}" srcOrd="0" destOrd="0" presId="urn:microsoft.com/office/officeart/2005/8/layout/hierarchy3"/>
    <dgm:cxn modelId="{9FB03A8E-5252-4000-8720-BE4C8034A44B}" type="presOf" srcId="{010EEB64-5E20-40DC-B17D-65C9A477D887}" destId="{A9178507-B94C-4C13-90D8-02CA25EAEEA2}" srcOrd="1" destOrd="0" presId="urn:microsoft.com/office/officeart/2005/8/layout/hierarchy3"/>
    <dgm:cxn modelId="{F8BFF890-ED37-44FF-8BFF-53DEE2950907}" srcId="{2A5C8F41-11D9-4DA2-B323-90EBC6D18468}" destId="{6AE464FD-AE54-4400-8954-594A47D5593A}" srcOrd="1" destOrd="0" parTransId="{57FCDB46-BFE1-4E24-8C15-AD0222D1646F}" sibTransId="{BE191B22-EAF9-4CB0-A500-9BEA2FC18428}"/>
    <dgm:cxn modelId="{7374231E-CB27-4B33-99C0-F290B04EBF35}" type="presOf" srcId="{01C55916-5767-4AD4-B9E6-39997D775841}" destId="{B5093F55-1733-42AA-AABB-A43BD36B0BAD}" srcOrd="0" destOrd="0" presId="urn:microsoft.com/office/officeart/2005/8/layout/hierarchy3"/>
    <dgm:cxn modelId="{81D6882A-F0DD-49AC-B089-DE353B74D82E}" type="presOf" srcId="{6AE464FD-AE54-4400-8954-594A47D5593A}" destId="{F0627664-7B52-41CA-B2C7-BC1E1C20899A}" srcOrd="0" destOrd="0" presId="urn:microsoft.com/office/officeart/2005/8/layout/hierarchy3"/>
    <dgm:cxn modelId="{1F79C916-96A5-498B-A504-D54C6242E7B3}" srcId="{2A5C8F41-11D9-4DA2-B323-90EBC6D18468}" destId="{010EEB64-5E20-40DC-B17D-65C9A477D887}" srcOrd="0" destOrd="0" parTransId="{90B16212-84B2-45DE-BE05-6E6F42D3F5C9}" sibTransId="{F189D5C0-6877-4CA6-AE38-F08636B1B68A}"/>
    <dgm:cxn modelId="{437B218C-4D91-406A-A2D9-D550C48FE58F}" type="presOf" srcId="{BED989CE-31A5-4467-8F01-8CEAD27D8148}" destId="{EECD69AB-32C1-4F14-95D2-A84C8F775E8D}" srcOrd="0" destOrd="0" presId="urn:microsoft.com/office/officeart/2005/8/layout/hierarchy3"/>
    <dgm:cxn modelId="{9D78A343-58EA-4B78-B35C-AF8F3BB80FEB}" type="presOf" srcId="{C67879C9-FDCF-4CE5-B46E-80E4EEEC27EC}" destId="{2D64083B-B32C-4DD5-B7F8-9B235E4785B1}" srcOrd="0" destOrd="0" presId="urn:microsoft.com/office/officeart/2005/8/layout/hierarchy3"/>
    <dgm:cxn modelId="{90809A01-B96B-4D79-B02D-0898B6371F0A}" type="presOf" srcId="{6AE464FD-AE54-4400-8954-594A47D5593A}" destId="{09A84224-5439-4B4B-B502-2406C49ABA47}" srcOrd="1" destOrd="0" presId="urn:microsoft.com/office/officeart/2005/8/layout/hierarchy3"/>
    <dgm:cxn modelId="{80A2CE25-1B82-4FDC-81C0-85F0EB882ACF}" type="presParOf" srcId="{7348A71C-DCDD-4568-AEEF-95EFA35D7C2C}" destId="{F38CBB08-AA45-4A33-AAFD-68C2FD9B889B}" srcOrd="0" destOrd="0" presId="urn:microsoft.com/office/officeart/2005/8/layout/hierarchy3"/>
    <dgm:cxn modelId="{7AB87288-A297-4C92-A60B-2EC2F67F592C}" type="presParOf" srcId="{F38CBB08-AA45-4A33-AAFD-68C2FD9B889B}" destId="{6BEEC342-78AD-432A-BEA4-741F8AFD0C68}" srcOrd="0" destOrd="0" presId="urn:microsoft.com/office/officeart/2005/8/layout/hierarchy3"/>
    <dgm:cxn modelId="{DE373595-D2F7-4DD8-9980-AC17B6E417CA}" type="presParOf" srcId="{6BEEC342-78AD-432A-BEA4-741F8AFD0C68}" destId="{BE828E26-5592-4152-8C0D-1D5A3E596ED8}" srcOrd="0" destOrd="0" presId="urn:microsoft.com/office/officeart/2005/8/layout/hierarchy3"/>
    <dgm:cxn modelId="{5E670F28-0709-49CE-988E-8DCE835C8557}" type="presParOf" srcId="{6BEEC342-78AD-432A-BEA4-741F8AFD0C68}" destId="{A9178507-B94C-4C13-90D8-02CA25EAEEA2}" srcOrd="1" destOrd="0" presId="urn:microsoft.com/office/officeart/2005/8/layout/hierarchy3"/>
    <dgm:cxn modelId="{75CBC74D-902F-47AF-A13B-A70C59B0DFAC}" type="presParOf" srcId="{F38CBB08-AA45-4A33-AAFD-68C2FD9B889B}" destId="{F39DB541-959B-49D9-9131-47619285BEAD}" srcOrd="1" destOrd="0" presId="urn:microsoft.com/office/officeart/2005/8/layout/hierarchy3"/>
    <dgm:cxn modelId="{C2039D33-348A-4D14-B24A-55EF1AAAB8D5}" type="presParOf" srcId="{F39DB541-959B-49D9-9131-47619285BEAD}" destId="{B5093F55-1733-42AA-AABB-A43BD36B0BAD}" srcOrd="0" destOrd="0" presId="urn:microsoft.com/office/officeart/2005/8/layout/hierarchy3"/>
    <dgm:cxn modelId="{BE1DC96E-CF9F-402B-BF76-23DC390F48BE}" type="presParOf" srcId="{F39DB541-959B-49D9-9131-47619285BEAD}" destId="{EECD69AB-32C1-4F14-95D2-A84C8F775E8D}" srcOrd="1" destOrd="0" presId="urn:microsoft.com/office/officeart/2005/8/layout/hierarchy3"/>
    <dgm:cxn modelId="{EF9DB5AC-7DD6-4423-AE2C-8E8C4412B2CA}" type="presParOf" srcId="{7348A71C-DCDD-4568-AEEF-95EFA35D7C2C}" destId="{AFF5EF5B-42F1-4CD0-84EA-1FEAAF80711A}" srcOrd="1" destOrd="0" presId="urn:microsoft.com/office/officeart/2005/8/layout/hierarchy3"/>
    <dgm:cxn modelId="{4564F792-1410-41E9-922A-7D5609E27388}" type="presParOf" srcId="{AFF5EF5B-42F1-4CD0-84EA-1FEAAF80711A}" destId="{F01E1B53-8901-4212-AD4F-5B5787200AA3}" srcOrd="0" destOrd="0" presId="urn:microsoft.com/office/officeart/2005/8/layout/hierarchy3"/>
    <dgm:cxn modelId="{95D5E5CF-C7AE-4600-91E5-269BD8726BB2}" type="presParOf" srcId="{F01E1B53-8901-4212-AD4F-5B5787200AA3}" destId="{F0627664-7B52-41CA-B2C7-BC1E1C20899A}" srcOrd="0" destOrd="0" presId="urn:microsoft.com/office/officeart/2005/8/layout/hierarchy3"/>
    <dgm:cxn modelId="{0B1DE81B-BCAE-4C3F-8246-ED94F4626B97}" type="presParOf" srcId="{F01E1B53-8901-4212-AD4F-5B5787200AA3}" destId="{09A84224-5439-4B4B-B502-2406C49ABA47}" srcOrd="1" destOrd="0" presId="urn:microsoft.com/office/officeart/2005/8/layout/hierarchy3"/>
    <dgm:cxn modelId="{9B549782-B06B-423C-82BE-BFB9737E3DF6}" type="presParOf" srcId="{AFF5EF5B-42F1-4CD0-84EA-1FEAAF80711A}" destId="{0B036D2F-B460-4312-8FF3-CB0E207A468F}" srcOrd="1" destOrd="0" presId="urn:microsoft.com/office/officeart/2005/8/layout/hierarchy3"/>
    <dgm:cxn modelId="{0D9CD1E2-1A4E-4215-A0F6-486F2648293C}" type="presParOf" srcId="{0B036D2F-B460-4312-8FF3-CB0E207A468F}" destId="{2D64083B-B32C-4DD5-B7F8-9B235E4785B1}" srcOrd="0" destOrd="0" presId="urn:microsoft.com/office/officeart/2005/8/layout/hierarchy3"/>
    <dgm:cxn modelId="{3B1829AF-4C57-4507-8CD7-0D59F7B2BAA8}" type="presParOf" srcId="{0B036D2F-B460-4312-8FF3-CB0E207A468F}" destId="{C19AAE3A-FAAD-46B7-989A-5B207448371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B679018-017C-4F72-B270-C79722E0D154}" type="doc">
      <dgm:prSet loTypeId="urn:microsoft.com/office/officeart/2005/8/layout/hList1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DF72950-F6DF-46BF-A5DF-FE21F610BD07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ریسک نقدینگی کلیۀ بدهی‌های بانک‌ها</a:t>
          </a:r>
          <a:r>
            <a:rPr lang="fa-IR" i="1" dirty="0" smtClean="0">
              <a:cs typeface="B Titr" pitchFamily="2" charset="-78"/>
            </a:rPr>
            <a:t> </a:t>
          </a:r>
          <a:r>
            <a:rPr lang="fa-IR" dirty="0" smtClean="0">
              <a:cs typeface="B Titr" pitchFamily="2" charset="-78"/>
            </a:rPr>
            <a:t>در سال‌های آتی افزایش خواهد یافت:</a:t>
          </a:r>
          <a:endParaRPr lang="en-US" dirty="0">
            <a:cs typeface="B Titr" pitchFamily="2" charset="-78"/>
          </a:endParaRPr>
        </a:p>
      </dgm:t>
    </dgm:pt>
    <dgm:pt modelId="{F3F39454-D050-46EA-A5B3-151F6398D251}" type="parTrans" cxnId="{151E20DE-ECCA-479E-86D4-23C56532E2E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56AE03D-D3BA-44C6-9B44-9DD3E0B31AB3}" type="sibTrans" cxnId="{151E20DE-ECCA-479E-86D4-23C56532E2E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83A7199-A6B5-4575-B01D-DE2C43D64DBF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سپرده‌گذاران به‌سادگی نرخ‌ها را مقایسه می‌کنند و وجوه خود را بین مؤسسات مختلف برای کسب بازدۀ بیشتر جابجا می‌کنند.</a:t>
          </a:r>
          <a:endParaRPr lang="en-US" dirty="0">
            <a:cs typeface="B Zar" pitchFamily="2" charset="-78"/>
          </a:endParaRPr>
        </a:p>
      </dgm:t>
    </dgm:pt>
    <dgm:pt modelId="{51CA00F9-4455-45F7-8F4E-FB0A684C83B0}" type="parTrans" cxnId="{DE33E6A6-EACC-482E-9164-50C3A3C6EE2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EF36654-485B-4429-B9B7-7A6C80720959}" type="sibTrans" cxnId="{DE33E6A6-EACC-482E-9164-50C3A3C6EE2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8B843F1-0705-44CE-8C26-8B35C801BF68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بنابراین این مهم است که مزیت‌های نقدینگی که به‌واسطۀ سپرده‌های پایه مهیا می‌شود، مورد توجه قرار گیرد.</a:t>
          </a:r>
          <a:endParaRPr lang="en-US" dirty="0">
            <a:cs typeface="B Zar" pitchFamily="2" charset="-78"/>
          </a:endParaRPr>
        </a:p>
      </dgm:t>
    </dgm:pt>
    <dgm:pt modelId="{7A2CD3CF-7ADF-43C3-B0E2-58B1B829AA37}" type="parTrans" cxnId="{823AE171-59F3-409D-AB9E-2CC2AC872E9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DEAC4B9-720F-451A-939A-60246D0D2546}" type="sibTrans" cxnId="{823AE171-59F3-409D-AB9E-2CC2AC872E9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A471E09-5BA0-4B3F-AEF0-366BA57167EC}">
      <dgm:prSet/>
      <dgm:spPr/>
      <dgm:t>
        <a:bodyPr/>
        <a:lstStyle/>
        <a:p>
          <a:pPr algn="justLow" rtl="1"/>
          <a:r>
            <a:rPr lang="fa-IR" i="0" dirty="0" smtClean="0">
              <a:cs typeface="B Zar" pitchFamily="2" charset="-78"/>
            </a:rPr>
            <a:t>ریسک نقدینگی‌ بانک‌ها با افزیش تعداد بانک‌ها و تشدید رقابت افزایش خواهد یافت.</a:t>
          </a:r>
          <a:endParaRPr lang="en-US" i="0" dirty="0">
            <a:cs typeface="B Zar" pitchFamily="2" charset="-78"/>
          </a:endParaRPr>
        </a:p>
      </dgm:t>
    </dgm:pt>
    <dgm:pt modelId="{A4518F15-9984-4D93-91A8-BAAADFC27CC5}" type="parTrans" cxnId="{61C73B05-7D66-44C8-A683-D77166911ABD}">
      <dgm:prSet/>
      <dgm:spPr/>
      <dgm:t>
        <a:bodyPr/>
        <a:lstStyle/>
        <a:p>
          <a:endParaRPr lang="en-US"/>
        </a:p>
      </dgm:t>
    </dgm:pt>
    <dgm:pt modelId="{EFD0A98B-DEB7-4284-B044-AC4F2DA6C5AC}" type="sibTrans" cxnId="{61C73B05-7D66-44C8-A683-D77166911ABD}">
      <dgm:prSet/>
      <dgm:spPr/>
      <dgm:t>
        <a:bodyPr/>
        <a:lstStyle/>
        <a:p>
          <a:endParaRPr lang="en-US"/>
        </a:p>
      </dgm:t>
    </dgm:pt>
    <dgm:pt modelId="{144F07B4-898B-472D-9DDD-77142B70E76E}" type="pres">
      <dgm:prSet presAssocID="{7B679018-017C-4F72-B270-C79722E0D1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86D62D-FE3D-43A6-9BF1-92A890A7887D}" type="pres">
      <dgm:prSet presAssocID="{9DF72950-F6DF-46BF-A5DF-FE21F610BD07}" presName="composite" presStyleCnt="0"/>
      <dgm:spPr/>
    </dgm:pt>
    <dgm:pt modelId="{E28AAB5B-DC16-42B0-8D76-E75306BC3A42}" type="pres">
      <dgm:prSet presAssocID="{9DF72950-F6DF-46BF-A5DF-FE21F610BD07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3DD7A-A91D-4195-B400-4946D9F34761}" type="pres">
      <dgm:prSet presAssocID="{9DF72950-F6DF-46BF-A5DF-FE21F610BD07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8D1CCA-141D-4B32-8196-FA69B071AA7E}" type="presOf" srcId="{9DF72950-F6DF-46BF-A5DF-FE21F610BD07}" destId="{E28AAB5B-DC16-42B0-8D76-E75306BC3A42}" srcOrd="0" destOrd="0" presId="urn:microsoft.com/office/officeart/2005/8/layout/hList1"/>
    <dgm:cxn modelId="{FCA4DE40-81FE-4F9C-8310-8CF01E47F7AA}" type="presOf" srcId="{883A7199-A6B5-4575-B01D-DE2C43D64DBF}" destId="{78C3DD7A-A91D-4195-B400-4946D9F34761}" srcOrd="0" destOrd="1" presId="urn:microsoft.com/office/officeart/2005/8/layout/hList1"/>
    <dgm:cxn modelId="{DE33E6A6-EACC-482E-9164-50C3A3C6EE25}" srcId="{9DF72950-F6DF-46BF-A5DF-FE21F610BD07}" destId="{883A7199-A6B5-4575-B01D-DE2C43D64DBF}" srcOrd="1" destOrd="0" parTransId="{51CA00F9-4455-45F7-8F4E-FB0A684C83B0}" sibTransId="{AEF36654-485B-4429-B9B7-7A6C80720959}"/>
    <dgm:cxn modelId="{61C73B05-7D66-44C8-A683-D77166911ABD}" srcId="{9DF72950-F6DF-46BF-A5DF-FE21F610BD07}" destId="{EA471E09-5BA0-4B3F-AEF0-366BA57167EC}" srcOrd="0" destOrd="0" parTransId="{A4518F15-9984-4D93-91A8-BAAADFC27CC5}" sibTransId="{EFD0A98B-DEB7-4284-B044-AC4F2DA6C5AC}"/>
    <dgm:cxn modelId="{75AA21E6-F61A-4FE2-920E-0402443CC7DB}" type="presOf" srcId="{F8B843F1-0705-44CE-8C26-8B35C801BF68}" destId="{78C3DD7A-A91D-4195-B400-4946D9F34761}" srcOrd="0" destOrd="2" presId="urn:microsoft.com/office/officeart/2005/8/layout/hList1"/>
    <dgm:cxn modelId="{151E20DE-ECCA-479E-86D4-23C56532E2E0}" srcId="{7B679018-017C-4F72-B270-C79722E0D154}" destId="{9DF72950-F6DF-46BF-A5DF-FE21F610BD07}" srcOrd="0" destOrd="0" parTransId="{F3F39454-D050-46EA-A5B3-151F6398D251}" sibTransId="{656AE03D-D3BA-44C6-9B44-9DD3E0B31AB3}"/>
    <dgm:cxn modelId="{50DBC398-7897-4E5E-B452-6BB1B11300EE}" type="presOf" srcId="{7B679018-017C-4F72-B270-C79722E0D154}" destId="{144F07B4-898B-472D-9DDD-77142B70E76E}" srcOrd="0" destOrd="0" presId="urn:microsoft.com/office/officeart/2005/8/layout/hList1"/>
    <dgm:cxn modelId="{601BDB70-0FDB-413D-B1A5-884E581E1D41}" type="presOf" srcId="{EA471E09-5BA0-4B3F-AEF0-366BA57167EC}" destId="{78C3DD7A-A91D-4195-B400-4946D9F34761}" srcOrd="0" destOrd="0" presId="urn:microsoft.com/office/officeart/2005/8/layout/hList1"/>
    <dgm:cxn modelId="{823AE171-59F3-409D-AB9E-2CC2AC872E92}" srcId="{9DF72950-F6DF-46BF-A5DF-FE21F610BD07}" destId="{F8B843F1-0705-44CE-8C26-8B35C801BF68}" srcOrd="2" destOrd="0" parTransId="{7A2CD3CF-7ADF-43C3-B0E2-58B1B829AA37}" sibTransId="{7DEAC4B9-720F-451A-939A-60246D0D2546}"/>
    <dgm:cxn modelId="{759E7C9D-1D5A-4E80-A6E3-37232651ED38}" type="presParOf" srcId="{144F07B4-898B-472D-9DDD-77142B70E76E}" destId="{7F86D62D-FE3D-43A6-9BF1-92A890A7887D}" srcOrd="0" destOrd="0" presId="urn:microsoft.com/office/officeart/2005/8/layout/hList1"/>
    <dgm:cxn modelId="{4B53EA11-8076-4B1F-AAD3-6FB92FC4445F}" type="presParOf" srcId="{7F86D62D-FE3D-43A6-9BF1-92A890A7887D}" destId="{E28AAB5B-DC16-42B0-8D76-E75306BC3A42}" srcOrd="0" destOrd="0" presId="urn:microsoft.com/office/officeart/2005/8/layout/hList1"/>
    <dgm:cxn modelId="{9DF743B7-4782-40EC-B72A-E85124D6A313}" type="presParOf" srcId="{7F86D62D-FE3D-43A6-9BF1-92A890A7887D}" destId="{78C3DD7A-A91D-4195-B400-4946D9F3476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A1AF799-28B6-4AF3-92F6-D5E5B60B69AD}" type="doc">
      <dgm:prSet loTypeId="urn:microsoft.com/office/officeart/2005/8/layout/process3" loCatId="process" qsTypeId="urn:microsoft.com/office/officeart/2005/8/quickstyle/3d1" qsCatId="3D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8BA8C396-A61D-4D2D-A092-2610C4BAD4CF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توصیه‌ای برای کاهش ریسک نرخ سود</a:t>
          </a:r>
          <a:endParaRPr lang="en-US" dirty="0">
            <a:cs typeface="B Titr" pitchFamily="2" charset="-78"/>
          </a:endParaRPr>
        </a:p>
      </dgm:t>
    </dgm:pt>
    <dgm:pt modelId="{84E7334A-4C14-42B7-9B63-6202DF0EACBC}" type="parTrans" cxnId="{0F7F201F-4502-4844-8440-5EFB8832F00E}">
      <dgm:prSet/>
      <dgm:spPr/>
      <dgm:t>
        <a:bodyPr/>
        <a:lstStyle/>
        <a:p>
          <a:pPr algn="justLow"/>
          <a:endParaRPr lang="en-US"/>
        </a:p>
      </dgm:t>
    </dgm:pt>
    <dgm:pt modelId="{EED655B5-5721-4BAF-93C9-C1E370B65D7D}" type="sibTrans" cxnId="{0F7F201F-4502-4844-8440-5EFB8832F00E}">
      <dgm:prSet/>
      <dgm:spPr/>
      <dgm:t>
        <a:bodyPr/>
        <a:lstStyle/>
        <a:p>
          <a:pPr algn="justLow"/>
          <a:endParaRPr lang="en-US"/>
        </a:p>
      </dgm:t>
    </dgm:pt>
    <dgm:pt modelId="{12D595F3-F3E9-4EF3-A7E8-F6F0429E871E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یک استراتژی مؤثر در کاهش ریسک نرخ سود و نرخ وجوه بلندمدت بانک، رقابت شدید برای سپرده‌های پایۀ خرد است. </a:t>
          </a:r>
          <a:endParaRPr lang="en-US" dirty="0">
            <a:cs typeface="B Zar" pitchFamily="2" charset="-78"/>
          </a:endParaRPr>
        </a:p>
      </dgm:t>
    </dgm:pt>
    <dgm:pt modelId="{92B4E646-C56F-4F47-9423-014ADEB9B3F1}" type="parTrans" cxnId="{DBA5EABD-81D2-4A11-87F0-D67E2FF26251}">
      <dgm:prSet/>
      <dgm:spPr/>
      <dgm:t>
        <a:bodyPr/>
        <a:lstStyle/>
        <a:p>
          <a:pPr algn="justLow"/>
          <a:endParaRPr lang="en-US"/>
        </a:p>
      </dgm:t>
    </dgm:pt>
    <dgm:pt modelId="{BBE7D920-1C29-4768-9FBE-1824D06A609E}" type="sibTrans" cxnId="{DBA5EABD-81D2-4A11-87F0-D67E2FF26251}">
      <dgm:prSet/>
      <dgm:spPr/>
      <dgm:t>
        <a:bodyPr/>
        <a:lstStyle/>
        <a:p>
          <a:pPr algn="justLow"/>
          <a:endParaRPr lang="en-US"/>
        </a:p>
      </dgm:t>
    </dgm:pt>
    <dgm:pt modelId="{0D64A18A-529D-48BC-8AA4-CA2812BC3DF6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سپرده‌گذاران انفرادی نسبت به نهادی کمتر به نرخ سود حساسند.</a:t>
          </a:r>
          <a:endParaRPr lang="en-US" dirty="0">
            <a:cs typeface="B Zar" pitchFamily="2" charset="-78"/>
          </a:endParaRPr>
        </a:p>
      </dgm:t>
    </dgm:pt>
    <dgm:pt modelId="{383B1B0F-DDA8-4827-B4CB-E8E819954D32}" type="parTrans" cxnId="{CBBE2814-E207-4796-B702-64E58B0E8B61}">
      <dgm:prSet/>
      <dgm:spPr/>
      <dgm:t>
        <a:bodyPr/>
        <a:lstStyle/>
        <a:p>
          <a:pPr algn="justLow"/>
          <a:endParaRPr lang="en-US"/>
        </a:p>
      </dgm:t>
    </dgm:pt>
    <dgm:pt modelId="{DF6B96E3-C00F-4A66-9A05-1200233FE8E8}" type="sibTrans" cxnId="{CBBE2814-E207-4796-B702-64E58B0E8B61}">
      <dgm:prSet/>
      <dgm:spPr/>
      <dgm:t>
        <a:bodyPr/>
        <a:lstStyle/>
        <a:p>
          <a:pPr algn="justLow"/>
          <a:endParaRPr lang="en-US"/>
        </a:p>
      </dgm:t>
    </dgm:pt>
    <dgm:pt modelId="{7C987486-217D-4338-831D-FB33146F83B6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عموماً پس از این‌که سپرده‌گذار انفرادی توسط بانک جذب می‌شود، ماندۀ سپردۀ وی طی چرخه‌های نرخ بهره تغییر چندانی نمی‌کند، مگر اینکه کیفیت خدمات بانک تغییر یابد.</a:t>
          </a:r>
          <a:endParaRPr lang="en-US" dirty="0">
            <a:cs typeface="B Zar" pitchFamily="2" charset="-78"/>
          </a:endParaRPr>
        </a:p>
      </dgm:t>
    </dgm:pt>
    <dgm:pt modelId="{DE4CC3E9-0CF1-426F-9CA5-E66CAEA02626}" type="parTrans" cxnId="{72441E00-0847-43D2-9C4E-A148496FDF2C}">
      <dgm:prSet/>
      <dgm:spPr/>
      <dgm:t>
        <a:bodyPr/>
        <a:lstStyle/>
        <a:p>
          <a:pPr algn="justLow"/>
          <a:endParaRPr lang="en-US"/>
        </a:p>
      </dgm:t>
    </dgm:pt>
    <dgm:pt modelId="{EB106DE9-CE7E-4B1F-9D12-2DA9EF49F0EC}" type="sibTrans" cxnId="{72441E00-0847-43D2-9C4E-A148496FDF2C}">
      <dgm:prSet/>
      <dgm:spPr/>
      <dgm:t>
        <a:bodyPr/>
        <a:lstStyle/>
        <a:p>
          <a:pPr algn="justLow"/>
          <a:endParaRPr lang="en-US"/>
        </a:p>
      </dgm:t>
    </dgm:pt>
    <dgm:pt modelId="{88F3F901-050D-47ED-8CCF-D3A50FD53FE5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بنابراین، این سپرده‌ها پایدارتر از سایر سپرده‌های بانک‌ها است و ریسک نرخ سود بانک را کاهش می‌دهد.</a:t>
          </a:r>
          <a:endParaRPr lang="en-US" dirty="0">
            <a:cs typeface="B Zar" pitchFamily="2" charset="-78"/>
          </a:endParaRPr>
        </a:p>
      </dgm:t>
    </dgm:pt>
    <dgm:pt modelId="{FC15A0F2-FF99-4F9F-8115-4031250C3C93}" type="parTrans" cxnId="{382C7685-5485-4BA3-AE35-F61FC1D79026}">
      <dgm:prSet/>
      <dgm:spPr/>
      <dgm:t>
        <a:bodyPr/>
        <a:lstStyle/>
        <a:p>
          <a:pPr algn="justLow"/>
          <a:endParaRPr lang="en-US"/>
        </a:p>
      </dgm:t>
    </dgm:pt>
    <dgm:pt modelId="{24A3557D-B245-42FD-997F-F67383DF9A94}" type="sibTrans" cxnId="{382C7685-5485-4BA3-AE35-F61FC1D79026}">
      <dgm:prSet/>
      <dgm:spPr/>
      <dgm:t>
        <a:bodyPr/>
        <a:lstStyle/>
        <a:p>
          <a:pPr algn="justLow"/>
          <a:endParaRPr lang="en-US"/>
        </a:p>
      </dgm:t>
    </dgm:pt>
    <dgm:pt modelId="{3A1031AD-D6B4-404D-AFD7-48BBA75ABD19}" type="pres">
      <dgm:prSet presAssocID="{7A1AF799-28B6-4AF3-92F6-D5E5B60B69A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FCA286-EA6D-4F41-855B-1441714402F1}" type="pres">
      <dgm:prSet presAssocID="{8BA8C396-A61D-4D2D-A092-2610C4BAD4CF}" presName="composite" presStyleCnt="0"/>
      <dgm:spPr/>
      <dgm:t>
        <a:bodyPr/>
        <a:lstStyle/>
        <a:p>
          <a:endParaRPr lang="en-US"/>
        </a:p>
      </dgm:t>
    </dgm:pt>
    <dgm:pt modelId="{E9DF45C7-47F6-434E-AE58-4065F71D683E}" type="pres">
      <dgm:prSet presAssocID="{8BA8C396-A61D-4D2D-A092-2610C4BAD4CF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961AD-EA09-43C6-A502-DD241ABF5A7D}" type="pres">
      <dgm:prSet presAssocID="{8BA8C396-A61D-4D2D-A092-2610C4BAD4CF}" presName="parSh" presStyleLbl="node1" presStyleIdx="0" presStyleCnt="1"/>
      <dgm:spPr/>
      <dgm:t>
        <a:bodyPr/>
        <a:lstStyle/>
        <a:p>
          <a:endParaRPr lang="en-US"/>
        </a:p>
      </dgm:t>
    </dgm:pt>
    <dgm:pt modelId="{3D6D3DDE-7058-4586-AC44-E25689FDFE16}" type="pres">
      <dgm:prSet presAssocID="{8BA8C396-A61D-4D2D-A092-2610C4BAD4CF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E4156F-2A14-4ADC-B96F-3D8760A305EA}" type="presOf" srcId="{0D64A18A-529D-48BC-8AA4-CA2812BC3DF6}" destId="{3D6D3DDE-7058-4586-AC44-E25689FDFE16}" srcOrd="0" destOrd="1" presId="urn:microsoft.com/office/officeart/2005/8/layout/process3"/>
    <dgm:cxn modelId="{BC97CB3E-D888-4EB3-B84A-FA8646B67155}" type="presOf" srcId="{88F3F901-050D-47ED-8CCF-D3A50FD53FE5}" destId="{3D6D3DDE-7058-4586-AC44-E25689FDFE16}" srcOrd="0" destOrd="3" presId="urn:microsoft.com/office/officeart/2005/8/layout/process3"/>
    <dgm:cxn modelId="{DBA5EABD-81D2-4A11-87F0-D67E2FF26251}" srcId="{8BA8C396-A61D-4D2D-A092-2610C4BAD4CF}" destId="{12D595F3-F3E9-4EF3-A7E8-F6F0429E871E}" srcOrd="0" destOrd="0" parTransId="{92B4E646-C56F-4F47-9423-014ADEB9B3F1}" sibTransId="{BBE7D920-1C29-4768-9FBE-1824D06A609E}"/>
    <dgm:cxn modelId="{788D64AD-95E9-4822-880F-0CBAF107B8C5}" type="presOf" srcId="{12D595F3-F3E9-4EF3-A7E8-F6F0429E871E}" destId="{3D6D3DDE-7058-4586-AC44-E25689FDFE16}" srcOrd="0" destOrd="0" presId="urn:microsoft.com/office/officeart/2005/8/layout/process3"/>
    <dgm:cxn modelId="{E358150C-DD5B-4B14-9313-066EF95E2C6F}" type="presOf" srcId="{7A1AF799-28B6-4AF3-92F6-D5E5B60B69AD}" destId="{3A1031AD-D6B4-404D-AFD7-48BBA75ABD19}" srcOrd="0" destOrd="0" presId="urn:microsoft.com/office/officeart/2005/8/layout/process3"/>
    <dgm:cxn modelId="{0F7F201F-4502-4844-8440-5EFB8832F00E}" srcId="{7A1AF799-28B6-4AF3-92F6-D5E5B60B69AD}" destId="{8BA8C396-A61D-4D2D-A092-2610C4BAD4CF}" srcOrd="0" destOrd="0" parTransId="{84E7334A-4C14-42B7-9B63-6202DF0EACBC}" sibTransId="{EED655B5-5721-4BAF-93C9-C1E370B65D7D}"/>
    <dgm:cxn modelId="{382C7685-5485-4BA3-AE35-F61FC1D79026}" srcId="{8BA8C396-A61D-4D2D-A092-2610C4BAD4CF}" destId="{88F3F901-050D-47ED-8CCF-D3A50FD53FE5}" srcOrd="3" destOrd="0" parTransId="{FC15A0F2-FF99-4F9F-8115-4031250C3C93}" sibTransId="{24A3557D-B245-42FD-997F-F67383DF9A94}"/>
    <dgm:cxn modelId="{CA456AED-398F-4FB4-B89B-1BBA9413760B}" type="presOf" srcId="{7C987486-217D-4338-831D-FB33146F83B6}" destId="{3D6D3DDE-7058-4586-AC44-E25689FDFE16}" srcOrd="0" destOrd="2" presId="urn:microsoft.com/office/officeart/2005/8/layout/process3"/>
    <dgm:cxn modelId="{CBBE2814-E207-4796-B702-64E58B0E8B61}" srcId="{8BA8C396-A61D-4D2D-A092-2610C4BAD4CF}" destId="{0D64A18A-529D-48BC-8AA4-CA2812BC3DF6}" srcOrd="1" destOrd="0" parTransId="{383B1B0F-DDA8-4827-B4CB-E8E819954D32}" sibTransId="{DF6B96E3-C00F-4A66-9A05-1200233FE8E8}"/>
    <dgm:cxn modelId="{CDA5F8A9-5856-4602-84A9-7404FF5D1DCB}" type="presOf" srcId="{8BA8C396-A61D-4D2D-A092-2610C4BAD4CF}" destId="{E9DF45C7-47F6-434E-AE58-4065F71D683E}" srcOrd="0" destOrd="0" presId="urn:microsoft.com/office/officeart/2005/8/layout/process3"/>
    <dgm:cxn modelId="{72441E00-0847-43D2-9C4E-A148496FDF2C}" srcId="{8BA8C396-A61D-4D2D-A092-2610C4BAD4CF}" destId="{7C987486-217D-4338-831D-FB33146F83B6}" srcOrd="2" destOrd="0" parTransId="{DE4CC3E9-0CF1-426F-9CA5-E66CAEA02626}" sibTransId="{EB106DE9-CE7E-4B1F-9D12-2DA9EF49F0EC}"/>
    <dgm:cxn modelId="{45966B73-BA8F-4591-9C35-742E6DE416BA}" type="presOf" srcId="{8BA8C396-A61D-4D2D-A092-2610C4BAD4CF}" destId="{5BD961AD-EA09-43C6-A502-DD241ABF5A7D}" srcOrd="1" destOrd="0" presId="urn:microsoft.com/office/officeart/2005/8/layout/process3"/>
    <dgm:cxn modelId="{70232423-0677-4EEB-93D8-DDBB0F6F57E8}" type="presParOf" srcId="{3A1031AD-D6B4-404D-AFD7-48BBA75ABD19}" destId="{8AFCA286-EA6D-4F41-855B-1441714402F1}" srcOrd="0" destOrd="0" presId="urn:microsoft.com/office/officeart/2005/8/layout/process3"/>
    <dgm:cxn modelId="{AA99AC5D-424D-4A0F-B611-630D3AE230C0}" type="presParOf" srcId="{8AFCA286-EA6D-4F41-855B-1441714402F1}" destId="{E9DF45C7-47F6-434E-AE58-4065F71D683E}" srcOrd="0" destOrd="0" presId="urn:microsoft.com/office/officeart/2005/8/layout/process3"/>
    <dgm:cxn modelId="{0C1A501F-92DD-40D0-A294-04D02651ED92}" type="presParOf" srcId="{8AFCA286-EA6D-4F41-855B-1441714402F1}" destId="{5BD961AD-EA09-43C6-A502-DD241ABF5A7D}" srcOrd="1" destOrd="0" presId="urn:microsoft.com/office/officeart/2005/8/layout/process3"/>
    <dgm:cxn modelId="{5432B817-007E-4023-A535-6DC3A18A1D19}" type="presParOf" srcId="{8AFCA286-EA6D-4F41-855B-1441714402F1}" destId="{3D6D3DDE-7058-4586-AC44-E25689FDFE1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27CF7A6-A9A9-40DC-9220-A67919A8449C}" type="doc">
      <dgm:prSet loTypeId="urn:microsoft.com/office/officeart/2005/8/layout/vList2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BA43ECC-26B7-4CF5-A0B6-D3992A26CC7C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بیشتر بانک‌ها تغییر در ترکیب بدهی‌ها از سپرده‌های دیداری به سپرده‌های مدت‌دار هزینه‌زا و دیگر وجوه استقراضی را تجربه خواهند کرد.این روند پیامد سه واقعۀ زیر خواهد بود:</a:t>
          </a:r>
          <a:endParaRPr lang="en-US" dirty="0">
            <a:cs typeface="B Zar" pitchFamily="2" charset="-78"/>
          </a:endParaRPr>
        </a:p>
      </dgm:t>
    </dgm:pt>
    <dgm:pt modelId="{09E0360C-4EA1-4773-B92A-46D96FA4631B}" type="parTrans" cxnId="{845F9D29-29AF-4535-86C2-793646E7CE3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2CCE314-48B2-48D7-A88B-A4E86ED31EA1}" type="sibTrans" cxnId="{845F9D29-29AF-4535-86C2-793646E7CE3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8EE012A-F773-4D59-B64E-644BBB4FB52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محیط متلاطم نرخ بهره؛</a:t>
          </a:r>
          <a:endParaRPr lang="en-US" dirty="0">
            <a:cs typeface="B Zar" pitchFamily="2" charset="-78"/>
          </a:endParaRPr>
        </a:p>
      </dgm:t>
    </dgm:pt>
    <dgm:pt modelId="{3E5BCF90-482F-4FDE-8575-8285BE84DF0B}" type="parTrans" cxnId="{A304A02E-3A8F-46DA-AE0F-C1F05CF8B26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DCC2B5E-3E61-40B1-BEC9-B1FC78D8AD43}" type="sibTrans" cxnId="{A304A02E-3A8F-46DA-AE0F-C1F05CF8B26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ED549E0-1B78-4DE8-B4F8-C0E546C1CBC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ایجاد سپرده‌های جدید و محصولات بازار پول؛</a:t>
          </a:r>
          <a:endParaRPr lang="en-US" dirty="0">
            <a:cs typeface="B Zar" pitchFamily="2" charset="-78"/>
          </a:endParaRPr>
        </a:p>
      </dgm:t>
    </dgm:pt>
    <dgm:pt modelId="{DBB73DBA-A2D9-48B7-8985-27F82910A34F}" type="parTrans" cxnId="{8FC8FBB9-C2C1-4F22-83CD-CFE7F4B6AC7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71EE317-C785-4D6A-978D-7A25801CC153}" type="sibTrans" cxnId="{8FC8FBB9-C2C1-4F22-83CD-CFE7F4B6AC7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795A581-7E3A-4C21-B726-E7F6146598C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رقابت بازار سرمایه</a:t>
          </a:r>
          <a:endParaRPr lang="en-US" dirty="0">
            <a:cs typeface="B Zar" pitchFamily="2" charset="-78"/>
          </a:endParaRPr>
        </a:p>
      </dgm:t>
    </dgm:pt>
    <dgm:pt modelId="{EBB42D8C-1BA6-44A2-85EE-66A25FBF9C3A}" type="parTrans" cxnId="{B13B35C2-1DB6-4BDD-9517-351BE4F3BD5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685054B-3370-4FEE-B5B3-5CFD797B6A3C}" type="sibTrans" cxnId="{B13B35C2-1DB6-4BDD-9517-351BE4F3BD5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A76A471-65BD-424A-B3F3-49D059E3D8A9}" type="pres">
      <dgm:prSet presAssocID="{527CF7A6-A9A9-40DC-9220-A67919A8449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6D990E-9C27-466D-8970-D3ABC5195519}" type="pres">
      <dgm:prSet presAssocID="{9BA43ECC-26B7-4CF5-A0B6-D3992A26CC7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71801-E9C0-4188-A5F3-25E28EC0C503}" type="pres">
      <dgm:prSet presAssocID="{9BA43ECC-26B7-4CF5-A0B6-D3992A26CC7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309626-339D-4581-A5C9-B7536649A0D2}" type="presOf" srcId="{9BA43ECC-26B7-4CF5-A0B6-D3992A26CC7C}" destId="{B96D990E-9C27-466D-8970-D3ABC5195519}" srcOrd="0" destOrd="0" presId="urn:microsoft.com/office/officeart/2005/8/layout/vList2"/>
    <dgm:cxn modelId="{C820A9A6-E7FA-4A02-B3C2-7D7046F82F17}" type="presOf" srcId="{527CF7A6-A9A9-40DC-9220-A67919A8449C}" destId="{DA76A471-65BD-424A-B3F3-49D059E3D8A9}" srcOrd="0" destOrd="0" presId="urn:microsoft.com/office/officeart/2005/8/layout/vList2"/>
    <dgm:cxn modelId="{8FC8FBB9-C2C1-4F22-83CD-CFE7F4B6AC72}" srcId="{9BA43ECC-26B7-4CF5-A0B6-D3992A26CC7C}" destId="{2ED549E0-1B78-4DE8-B4F8-C0E546C1CBC2}" srcOrd="1" destOrd="0" parTransId="{DBB73DBA-A2D9-48B7-8985-27F82910A34F}" sibTransId="{271EE317-C785-4D6A-978D-7A25801CC153}"/>
    <dgm:cxn modelId="{845F9D29-29AF-4535-86C2-793646E7CE33}" srcId="{527CF7A6-A9A9-40DC-9220-A67919A8449C}" destId="{9BA43ECC-26B7-4CF5-A0B6-D3992A26CC7C}" srcOrd="0" destOrd="0" parTransId="{09E0360C-4EA1-4773-B92A-46D96FA4631B}" sibTransId="{92CCE314-48B2-48D7-A88B-A4E86ED31EA1}"/>
    <dgm:cxn modelId="{B13B35C2-1DB6-4BDD-9517-351BE4F3BD57}" srcId="{9BA43ECC-26B7-4CF5-A0B6-D3992A26CC7C}" destId="{E795A581-7E3A-4C21-B726-E7F6146598C0}" srcOrd="2" destOrd="0" parTransId="{EBB42D8C-1BA6-44A2-85EE-66A25FBF9C3A}" sibTransId="{8685054B-3370-4FEE-B5B3-5CFD797B6A3C}"/>
    <dgm:cxn modelId="{3AAF6663-7383-4884-8A21-0A8CC5D3C739}" type="presOf" srcId="{A8EE012A-F773-4D59-B64E-644BBB4FB529}" destId="{24F71801-E9C0-4188-A5F3-25E28EC0C503}" srcOrd="0" destOrd="0" presId="urn:microsoft.com/office/officeart/2005/8/layout/vList2"/>
    <dgm:cxn modelId="{A304A02E-3A8F-46DA-AE0F-C1F05CF8B265}" srcId="{9BA43ECC-26B7-4CF5-A0B6-D3992A26CC7C}" destId="{A8EE012A-F773-4D59-B64E-644BBB4FB529}" srcOrd="0" destOrd="0" parTransId="{3E5BCF90-482F-4FDE-8575-8285BE84DF0B}" sibTransId="{4DCC2B5E-3E61-40B1-BEC9-B1FC78D8AD43}"/>
    <dgm:cxn modelId="{8A90A867-7975-4A2C-BBF9-29BC06A1BFB1}" type="presOf" srcId="{E795A581-7E3A-4C21-B726-E7F6146598C0}" destId="{24F71801-E9C0-4188-A5F3-25E28EC0C503}" srcOrd="0" destOrd="2" presId="urn:microsoft.com/office/officeart/2005/8/layout/vList2"/>
    <dgm:cxn modelId="{12FDBB31-F30E-430A-A34A-2992D36EC5F3}" type="presOf" srcId="{2ED549E0-1B78-4DE8-B4F8-C0E546C1CBC2}" destId="{24F71801-E9C0-4188-A5F3-25E28EC0C503}" srcOrd="0" destOrd="1" presId="urn:microsoft.com/office/officeart/2005/8/layout/vList2"/>
    <dgm:cxn modelId="{712355C6-8084-4969-8603-FBA4106840A2}" type="presParOf" srcId="{DA76A471-65BD-424A-B3F3-49D059E3D8A9}" destId="{B96D990E-9C27-466D-8970-D3ABC5195519}" srcOrd="0" destOrd="0" presId="urn:microsoft.com/office/officeart/2005/8/layout/vList2"/>
    <dgm:cxn modelId="{47EA5D88-2BF0-4276-974A-AC1D168B2626}" type="presParOf" srcId="{DA76A471-65BD-424A-B3F3-49D059E3D8A9}" destId="{24F71801-E9C0-4188-A5F3-25E28EC0C50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8AA584E-2A5C-444F-BF8C-6D2EC3183B08}" type="doc">
      <dgm:prSet loTypeId="urn:microsoft.com/office/officeart/2005/8/layout/process3" loCatId="process" qsTypeId="urn:microsoft.com/office/officeart/2005/8/quickstyle/3d2" qsCatId="3D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88A01CE7-3660-4D35-A5C7-FC052D3114E5}">
      <dgm:prSet/>
      <dgm:spPr/>
      <dgm:t>
        <a:bodyPr/>
        <a:lstStyle/>
        <a:p>
          <a:pPr algn="ctr" rtl="1"/>
          <a:r>
            <a:rPr lang="fa-IR" b="1" dirty="0" smtClean="0">
              <a:cs typeface="B Titr" pitchFamily="2" charset="-78"/>
            </a:rPr>
            <a:t>گرایش به درآمدهای کارمزدمحور</a:t>
          </a:r>
          <a:endParaRPr lang="fa-IR" dirty="0">
            <a:cs typeface="B Titr" pitchFamily="2" charset="-78"/>
          </a:endParaRPr>
        </a:p>
      </dgm:t>
    </dgm:pt>
    <dgm:pt modelId="{18BCA2EF-D9D4-4860-8C71-A58E98FF5B69}" type="parTrans" cxnId="{F10E0015-9AFC-4A43-B960-EBA2BAD40521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85E6CC71-3038-4205-9C14-E26D00E3774F}" type="sibTrans" cxnId="{F10E0015-9AFC-4A43-B960-EBA2BAD40521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006F0F93-B955-4562-9468-639DDB7BFE9B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تشدید رقابت و افزایش هزینۀ وجوه بانک به‌وضوح درآمدهای سنتی بانک را کاهش داده است.</a:t>
          </a:r>
          <a:endParaRPr lang="en-US" dirty="0">
            <a:cs typeface="B Zar" pitchFamily="2" charset="-78"/>
          </a:endParaRPr>
        </a:p>
      </dgm:t>
    </dgm:pt>
    <dgm:pt modelId="{617733BF-58AF-4478-9A56-EFF4DDCEDC92}" type="parTrans" cxnId="{1EE13F17-6623-4AD5-9485-34BEFE051D21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F1B63884-768C-454D-8E96-41111376BD40}" type="sibTrans" cxnId="{1EE13F17-6623-4AD5-9485-34BEFE051D21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ADC37AEC-C254-469D-A937-4E36786A46B7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این امر به کاهش نسبت سرمایه و افزایش نسبت‌های اهرمی در بانک‌ها انجامیده است.</a:t>
          </a:r>
          <a:endParaRPr lang="en-US" dirty="0">
            <a:cs typeface="B Zar" pitchFamily="2" charset="-78"/>
          </a:endParaRPr>
        </a:p>
      </dgm:t>
    </dgm:pt>
    <dgm:pt modelId="{497B4E4D-6D93-4741-BD42-1A1952850E6C}" type="parTrans" cxnId="{3BF75BEA-FA9F-4A97-A91C-97660CD42F94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957CA53C-0E18-436D-B9C7-0308C7E9D921}" type="sibTrans" cxnId="{3BF75BEA-FA9F-4A97-A91C-97660CD42F94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9EB783EB-0A93-4BBA-B935-435A0CD6D052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بنابراین هزینه‌های استقراض افزایش می‌یابد و بانک‌ها برای جبران هزینه‌های خود به درآمدهای کارمزدمحور گرایش می‌یابند. </a:t>
          </a:r>
          <a:endParaRPr lang="en-US" dirty="0">
            <a:cs typeface="B Zar" pitchFamily="2" charset="-78"/>
          </a:endParaRPr>
        </a:p>
      </dgm:t>
    </dgm:pt>
    <dgm:pt modelId="{2CEE492C-B6BB-4B49-B785-59FA2514B02A}" type="parTrans" cxnId="{51FCF46F-C93C-4FCB-96FD-03DB6A4CC519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857ABE02-DFC5-4321-BB00-73F68883E7B5}" type="sibTrans" cxnId="{51FCF46F-C93C-4FCB-96FD-03DB6A4CC519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10F59F78-34DC-4D5A-8769-962062A8D08D}" type="pres">
      <dgm:prSet presAssocID="{18AA584E-2A5C-444F-BF8C-6D2EC3183B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03662F-C8BB-45BD-821E-1A5D8ABFA884}" type="pres">
      <dgm:prSet presAssocID="{88A01CE7-3660-4D35-A5C7-FC052D3114E5}" presName="composite" presStyleCnt="0"/>
      <dgm:spPr/>
    </dgm:pt>
    <dgm:pt modelId="{B2C282D7-2488-4019-81B7-C569D5D0D392}" type="pres">
      <dgm:prSet presAssocID="{88A01CE7-3660-4D35-A5C7-FC052D3114E5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59576D-F69E-4773-BA8A-580E13C11E74}" type="pres">
      <dgm:prSet presAssocID="{88A01CE7-3660-4D35-A5C7-FC052D3114E5}" presName="parSh" presStyleLbl="node1" presStyleIdx="0" presStyleCnt="1"/>
      <dgm:spPr/>
      <dgm:t>
        <a:bodyPr/>
        <a:lstStyle/>
        <a:p>
          <a:endParaRPr lang="en-US"/>
        </a:p>
      </dgm:t>
    </dgm:pt>
    <dgm:pt modelId="{A8372523-4CF1-4070-85EA-514C8AEFCBE7}" type="pres">
      <dgm:prSet presAssocID="{88A01CE7-3660-4D35-A5C7-FC052D3114E5}" presName="desTx" presStyleLbl="fgAcc1" presStyleIdx="0" presStyleCnt="1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</dgm:ptLst>
  <dgm:cxnLst>
    <dgm:cxn modelId="{3BF75BEA-FA9F-4A97-A91C-97660CD42F94}" srcId="{88A01CE7-3660-4D35-A5C7-FC052D3114E5}" destId="{ADC37AEC-C254-469D-A937-4E36786A46B7}" srcOrd="1" destOrd="0" parTransId="{497B4E4D-6D93-4741-BD42-1A1952850E6C}" sibTransId="{957CA53C-0E18-436D-B9C7-0308C7E9D921}"/>
    <dgm:cxn modelId="{F10E0015-9AFC-4A43-B960-EBA2BAD40521}" srcId="{18AA584E-2A5C-444F-BF8C-6D2EC3183B08}" destId="{88A01CE7-3660-4D35-A5C7-FC052D3114E5}" srcOrd="0" destOrd="0" parTransId="{18BCA2EF-D9D4-4860-8C71-A58E98FF5B69}" sibTransId="{85E6CC71-3038-4205-9C14-E26D00E3774F}"/>
    <dgm:cxn modelId="{3175C4BA-E206-4F05-907E-CAC7A9E89465}" type="presOf" srcId="{ADC37AEC-C254-469D-A937-4E36786A46B7}" destId="{A8372523-4CF1-4070-85EA-514C8AEFCBE7}" srcOrd="0" destOrd="1" presId="urn:microsoft.com/office/officeart/2005/8/layout/process3"/>
    <dgm:cxn modelId="{804B4EA9-2FD9-405A-9B21-550AADE4D744}" type="presOf" srcId="{006F0F93-B955-4562-9468-639DDB7BFE9B}" destId="{A8372523-4CF1-4070-85EA-514C8AEFCBE7}" srcOrd="0" destOrd="0" presId="urn:microsoft.com/office/officeart/2005/8/layout/process3"/>
    <dgm:cxn modelId="{17F9ABD5-2969-4A1D-BEEC-EA58867C517F}" type="presOf" srcId="{18AA584E-2A5C-444F-BF8C-6D2EC3183B08}" destId="{10F59F78-34DC-4D5A-8769-962062A8D08D}" srcOrd="0" destOrd="0" presId="urn:microsoft.com/office/officeart/2005/8/layout/process3"/>
    <dgm:cxn modelId="{709FCE4E-7AE0-4B36-9C85-60F960E6C3E9}" type="presOf" srcId="{88A01CE7-3660-4D35-A5C7-FC052D3114E5}" destId="{6D59576D-F69E-4773-BA8A-580E13C11E74}" srcOrd="1" destOrd="0" presId="urn:microsoft.com/office/officeart/2005/8/layout/process3"/>
    <dgm:cxn modelId="{EB8CB6EE-9529-42D5-B3C0-25F616FD10B8}" type="presOf" srcId="{88A01CE7-3660-4D35-A5C7-FC052D3114E5}" destId="{B2C282D7-2488-4019-81B7-C569D5D0D392}" srcOrd="0" destOrd="0" presId="urn:microsoft.com/office/officeart/2005/8/layout/process3"/>
    <dgm:cxn modelId="{1EE13F17-6623-4AD5-9485-34BEFE051D21}" srcId="{88A01CE7-3660-4D35-A5C7-FC052D3114E5}" destId="{006F0F93-B955-4562-9468-639DDB7BFE9B}" srcOrd="0" destOrd="0" parTransId="{617733BF-58AF-4478-9A56-EFF4DDCEDC92}" sibTransId="{F1B63884-768C-454D-8E96-41111376BD40}"/>
    <dgm:cxn modelId="{51FCF46F-C93C-4FCB-96FD-03DB6A4CC519}" srcId="{88A01CE7-3660-4D35-A5C7-FC052D3114E5}" destId="{9EB783EB-0A93-4BBA-B935-435A0CD6D052}" srcOrd="2" destOrd="0" parTransId="{2CEE492C-B6BB-4B49-B785-59FA2514B02A}" sibTransId="{857ABE02-DFC5-4321-BB00-73F68883E7B5}"/>
    <dgm:cxn modelId="{2C50A2BF-2C6C-4EC3-8142-B49487DA8D69}" type="presOf" srcId="{9EB783EB-0A93-4BBA-B935-435A0CD6D052}" destId="{A8372523-4CF1-4070-85EA-514C8AEFCBE7}" srcOrd="0" destOrd="2" presId="urn:microsoft.com/office/officeart/2005/8/layout/process3"/>
    <dgm:cxn modelId="{0711091A-1D23-4D65-A141-C79BB7A3BC06}" type="presParOf" srcId="{10F59F78-34DC-4D5A-8769-962062A8D08D}" destId="{3503662F-C8BB-45BD-821E-1A5D8ABFA884}" srcOrd="0" destOrd="0" presId="urn:microsoft.com/office/officeart/2005/8/layout/process3"/>
    <dgm:cxn modelId="{D840BA40-3370-4D85-857D-181C25DED34B}" type="presParOf" srcId="{3503662F-C8BB-45BD-821E-1A5D8ABFA884}" destId="{B2C282D7-2488-4019-81B7-C569D5D0D392}" srcOrd="0" destOrd="0" presId="urn:microsoft.com/office/officeart/2005/8/layout/process3"/>
    <dgm:cxn modelId="{CE0CE9BB-7885-4A0C-99E6-1284E3CE6CAA}" type="presParOf" srcId="{3503662F-C8BB-45BD-821E-1A5D8ABFA884}" destId="{6D59576D-F69E-4773-BA8A-580E13C11E74}" srcOrd="1" destOrd="0" presId="urn:microsoft.com/office/officeart/2005/8/layout/process3"/>
    <dgm:cxn modelId="{8170957B-DBEB-4B1D-ACF6-DF537765DF6E}" type="presParOf" srcId="{3503662F-C8BB-45BD-821E-1A5D8ABFA884}" destId="{A8372523-4CF1-4070-85EA-514C8AEFCBE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A65D3F8-6427-4BA2-9DEE-C4356E584C65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1C7462-4632-477F-A84F-DE4FAD38289E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B Titr" pitchFamily="2" charset="-78"/>
            </a:rPr>
            <a:t>رکود و بانک‌های خشن </a:t>
          </a:r>
          <a:endParaRPr lang="en-US" dirty="0">
            <a:latin typeface="Arial Unicode MS" pitchFamily="34" charset="-128"/>
            <a:ea typeface="Arial Unicode MS" pitchFamily="34" charset="-128"/>
            <a:cs typeface="B Titr" pitchFamily="2" charset="-78"/>
          </a:endParaRPr>
        </a:p>
      </dgm:t>
    </dgm:pt>
    <dgm:pt modelId="{83CD36B4-1AB5-4FD1-92DE-95D3BC146109}" type="parTrans" cxnId="{C14DF5F4-145B-4F31-9C69-FCA2B3590C61}">
      <dgm:prSet/>
      <dgm:spPr/>
      <dgm:t>
        <a:bodyPr/>
        <a:lstStyle/>
        <a:p>
          <a:endParaRPr lang="en-US"/>
        </a:p>
      </dgm:t>
    </dgm:pt>
    <dgm:pt modelId="{A653B4FC-2D27-439D-8FE3-5CD8432A11F7}" type="sibTrans" cxnId="{C14DF5F4-145B-4F31-9C69-FCA2B3590C61}">
      <dgm:prSet/>
      <dgm:spPr/>
      <dgm:t>
        <a:bodyPr/>
        <a:lstStyle/>
        <a:p>
          <a:endParaRPr lang="en-US"/>
        </a:p>
      </dgm:t>
    </dgm:pt>
    <dgm:pt modelId="{1A2ED787-C1CE-408F-A71F-3A672D1C7EA0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تسهیلات را کاهش می‌دهند.</a:t>
          </a:r>
          <a:endParaRPr lang="en-US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332BF185-84DA-481C-BF3B-0EDD73C63DA7}" type="parTrans" cxnId="{2FC81F64-7A6F-453E-968E-E35EC8C451DF}">
      <dgm:prSet/>
      <dgm:spPr/>
      <dgm:t>
        <a:bodyPr/>
        <a:lstStyle/>
        <a:p>
          <a:endParaRPr lang="en-US"/>
        </a:p>
      </dgm:t>
    </dgm:pt>
    <dgm:pt modelId="{E0049F8C-283F-4330-A2F1-5F84B0F64FCD}" type="sibTrans" cxnId="{2FC81F64-7A6F-453E-968E-E35EC8C451DF}">
      <dgm:prSet/>
      <dgm:spPr/>
      <dgm:t>
        <a:bodyPr/>
        <a:lstStyle/>
        <a:p>
          <a:endParaRPr lang="en-US"/>
        </a:p>
      </dgm:t>
    </dgm:pt>
    <dgm:pt modelId="{B7F024BC-7F03-42AB-AF24-E46E9F6A95ED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پیش‌پرداخت‌ها، وجه‌الضمان‌ها، و سایر آورده‌های مشتری را افزایش می‌دهند.</a:t>
          </a:r>
          <a:endParaRPr lang="en-US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C59C5205-4680-4EBE-91D5-797E6FED85D7}" type="parTrans" cxnId="{37EC6FA5-AF27-443D-9608-B8986D9FDFA6}">
      <dgm:prSet/>
      <dgm:spPr/>
      <dgm:t>
        <a:bodyPr/>
        <a:lstStyle/>
        <a:p>
          <a:endParaRPr lang="en-US"/>
        </a:p>
      </dgm:t>
    </dgm:pt>
    <dgm:pt modelId="{F066EF8D-69FB-4FFA-9C27-8A5094F9B634}" type="sibTrans" cxnId="{37EC6FA5-AF27-443D-9608-B8986D9FDFA6}">
      <dgm:prSet/>
      <dgm:spPr/>
      <dgm:t>
        <a:bodyPr/>
        <a:lstStyle/>
        <a:p>
          <a:endParaRPr lang="en-US"/>
        </a:p>
      </dgm:t>
    </dgm:pt>
    <dgm:pt modelId="{4530A560-AF03-45F9-9CCD-6B7EF036B7BC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و گاهاً نرخ‌ها را هم بالا می‌برند که ریسک را پوشش داده باشند.</a:t>
          </a:r>
          <a:endParaRPr lang="en-US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C978B014-05BB-439C-8160-D67BFDBEAA3E}" type="parTrans" cxnId="{50729A0D-3DFA-42F5-9DFA-7B1F75033262}">
      <dgm:prSet/>
      <dgm:spPr/>
      <dgm:t>
        <a:bodyPr/>
        <a:lstStyle/>
        <a:p>
          <a:endParaRPr lang="en-US"/>
        </a:p>
      </dgm:t>
    </dgm:pt>
    <dgm:pt modelId="{5FD7B71C-977C-4F4F-855D-C9DC180CC104}" type="sibTrans" cxnId="{50729A0D-3DFA-42F5-9DFA-7B1F75033262}">
      <dgm:prSet/>
      <dgm:spPr/>
      <dgm:t>
        <a:bodyPr/>
        <a:lstStyle/>
        <a:p>
          <a:endParaRPr lang="en-US"/>
        </a:p>
      </dgm:t>
    </dgm:pt>
    <dgm:pt modelId="{74A12F18-DA95-40DA-9656-EA58EB5EAE54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گاهاً دچار تنگنای نقدینگی می‏شوند.</a:t>
          </a:r>
          <a:endParaRPr lang="en-US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0882C663-F9C4-4D60-87DE-606EBA374031}" type="parTrans" cxnId="{60A4BB50-F356-40CC-908B-E8254E60D1B8}">
      <dgm:prSet/>
      <dgm:spPr/>
    </dgm:pt>
    <dgm:pt modelId="{B699A22D-F44F-4B8A-9936-5102A05542D8}" type="sibTrans" cxnId="{60A4BB50-F356-40CC-908B-E8254E60D1B8}">
      <dgm:prSet/>
      <dgm:spPr/>
    </dgm:pt>
    <dgm:pt modelId="{3E003F7C-9B60-41DE-9E89-C406AC8CA58D}" type="pres">
      <dgm:prSet presAssocID="{9A65D3F8-6427-4BA2-9DEE-C4356E584C6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0842CA-4EF1-44A2-84EC-0F15E947B9EE}" type="pres">
      <dgm:prSet presAssocID="{861C7462-4632-477F-A84F-DE4FAD38289E}" presName="linNode" presStyleCnt="0"/>
      <dgm:spPr/>
      <dgm:t>
        <a:bodyPr/>
        <a:lstStyle/>
        <a:p>
          <a:endParaRPr lang="en-US"/>
        </a:p>
      </dgm:t>
    </dgm:pt>
    <dgm:pt modelId="{C83D08F4-6B5B-4A12-8B62-4C74D2877D5C}" type="pres">
      <dgm:prSet presAssocID="{861C7462-4632-477F-A84F-DE4FAD38289E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9A515D-7BD9-41B8-AF5D-4CD0BB8BC379}" type="pres">
      <dgm:prSet presAssocID="{861C7462-4632-477F-A84F-DE4FAD38289E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A4BB50-F356-40CC-908B-E8254E60D1B8}" srcId="{861C7462-4632-477F-A84F-DE4FAD38289E}" destId="{74A12F18-DA95-40DA-9656-EA58EB5EAE54}" srcOrd="3" destOrd="0" parTransId="{0882C663-F9C4-4D60-87DE-606EBA374031}" sibTransId="{B699A22D-F44F-4B8A-9936-5102A05542D8}"/>
    <dgm:cxn modelId="{3228F859-2BD6-460E-BF59-720F35FD699A}" type="presOf" srcId="{861C7462-4632-477F-A84F-DE4FAD38289E}" destId="{C83D08F4-6B5B-4A12-8B62-4C74D2877D5C}" srcOrd="0" destOrd="0" presId="urn:microsoft.com/office/officeart/2005/8/layout/vList5"/>
    <dgm:cxn modelId="{50729A0D-3DFA-42F5-9DFA-7B1F75033262}" srcId="{861C7462-4632-477F-A84F-DE4FAD38289E}" destId="{4530A560-AF03-45F9-9CCD-6B7EF036B7BC}" srcOrd="2" destOrd="0" parTransId="{C978B014-05BB-439C-8160-D67BFDBEAA3E}" sibTransId="{5FD7B71C-977C-4F4F-855D-C9DC180CC104}"/>
    <dgm:cxn modelId="{CEE3D02F-807D-4D0F-A4E6-9FFB3BE96200}" type="presOf" srcId="{1A2ED787-C1CE-408F-A71F-3A672D1C7EA0}" destId="{149A515D-7BD9-41B8-AF5D-4CD0BB8BC379}" srcOrd="0" destOrd="0" presId="urn:microsoft.com/office/officeart/2005/8/layout/vList5"/>
    <dgm:cxn modelId="{C5A89154-3F15-437C-A49C-6276E9FCF352}" type="presOf" srcId="{4530A560-AF03-45F9-9CCD-6B7EF036B7BC}" destId="{149A515D-7BD9-41B8-AF5D-4CD0BB8BC379}" srcOrd="0" destOrd="2" presId="urn:microsoft.com/office/officeart/2005/8/layout/vList5"/>
    <dgm:cxn modelId="{C14DF5F4-145B-4F31-9C69-FCA2B3590C61}" srcId="{9A65D3F8-6427-4BA2-9DEE-C4356E584C65}" destId="{861C7462-4632-477F-A84F-DE4FAD38289E}" srcOrd="0" destOrd="0" parTransId="{83CD36B4-1AB5-4FD1-92DE-95D3BC146109}" sibTransId="{A653B4FC-2D27-439D-8FE3-5CD8432A11F7}"/>
    <dgm:cxn modelId="{906262E1-E198-475A-87F3-D3DCEF2BA0F8}" type="presOf" srcId="{74A12F18-DA95-40DA-9656-EA58EB5EAE54}" destId="{149A515D-7BD9-41B8-AF5D-4CD0BB8BC379}" srcOrd="0" destOrd="3" presId="urn:microsoft.com/office/officeart/2005/8/layout/vList5"/>
    <dgm:cxn modelId="{461FEDC0-8083-4F67-B58F-33198C70978A}" type="presOf" srcId="{B7F024BC-7F03-42AB-AF24-E46E9F6A95ED}" destId="{149A515D-7BD9-41B8-AF5D-4CD0BB8BC379}" srcOrd="0" destOrd="1" presId="urn:microsoft.com/office/officeart/2005/8/layout/vList5"/>
    <dgm:cxn modelId="{36491C9E-E598-4427-90EC-B0A02C9FF4E1}" type="presOf" srcId="{9A65D3F8-6427-4BA2-9DEE-C4356E584C65}" destId="{3E003F7C-9B60-41DE-9E89-C406AC8CA58D}" srcOrd="0" destOrd="0" presId="urn:microsoft.com/office/officeart/2005/8/layout/vList5"/>
    <dgm:cxn modelId="{37EC6FA5-AF27-443D-9608-B8986D9FDFA6}" srcId="{861C7462-4632-477F-A84F-DE4FAD38289E}" destId="{B7F024BC-7F03-42AB-AF24-E46E9F6A95ED}" srcOrd="1" destOrd="0" parTransId="{C59C5205-4680-4EBE-91D5-797E6FED85D7}" sibTransId="{F066EF8D-69FB-4FFA-9C27-8A5094F9B634}"/>
    <dgm:cxn modelId="{2FC81F64-7A6F-453E-968E-E35EC8C451DF}" srcId="{861C7462-4632-477F-A84F-DE4FAD38289E}" destId="{1A2ED787-C1CE-408F-A71F-3A672D1C7EA0}" srcOrd="0" destOrd="0" parTransId="{332BF185-84DA-481C-BF3B-0EDD73C63DA7}" sibTransId="{E0049F8C-283F-4330-A2F1-5F84B0F64FCD}"/>
    <dgm:cxn modelId="{7A483AD4-600A-4C2B-8030-D4CFE55CA941}" type="presParOf" srcId="{3E003F7C-9B60-41DE-9E89-C406AC8CA58D}" destId="{0F0842CA-4EF1-44A2-84EC-0F15E947B9EE}" srcOrd="0" destOrd="0" presId="urn:microsoft.com/office/officeart/2005/8/layout/vList5"/>
    <dgm:cxn modelId="{960B4D44-3CBB-4537-AD16-38A21E0D493C}" type="presParOf" srcId="{0F0842CA-4EF1-44A2-84EC-0F15E947B9EE}" destId="{C83D08F4-6B5B-4A12-8B62-4C74D2877D5C}" srcOrd="0" destOrd="0" presId="urn:microsoft.com/office/officeart/2005/8/layout/vList5"/>
    <dgm:cxn modelId="{917F5B52-668A-42E4-B136-959414D60D95}" type="presParOf" srcId="{0F0842CA-4EF1-44A2-84EC-0F15E947B9EE}" destId="{149A515D-7BD9-41B8-AF5D-4CD0BB8BC37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74F3BE9-6B26-4099-8F84-9058B6017E7C}" type="doc">
      <dgm:prSet loTypeId="urn:microsoft.com/office/officeart/2005/8/layout/default#2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792C4247-D0F4-4811-98A9-3DE48C10062A}">
      <dgm:prSet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دریافت تسهیلات بویژه بدون وثیقه، بسیار دشوار شده است.</a:t>
          </a:r>
          <a:endParaRPr lang="en-US" dirty="0">
            <a:cs typeface="B Nazanin" pitchFamily="2" charset="-78"/>
          </a:endParaRPr>
        </a:p>
      </dgm:t>
    </dgm:pt>
    <dgm:pt modelId="{C106C62F-783D-49DB-9FC8-867700819951}" type="parTrans" cxnId="{BF2161E2-525D-49AC-8CB3-7532F89D4EFC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600118BE-537D-4746-8EE6-022D63E991E2}" type="sibTrans" cxnId="{BF2161E2-525D-49AC-8CB3-7532F89D4EFC}">
      <dgm:prSet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endParaRPr lang="en-US">
            <a:cs typeface="B Nazanin" pitchFamily="2" charset="-78"/>
          </a:endParaRPr>
        </a:p>
      </dgm:t>
    </dgm:pt>
    <dgm:pt modelId="{7B917BAA-96F4-43F9-A006-EE4292E4BA10}">
      <dgm:prSet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وام‌دهندگان با معوقه‌های سنگینی که دارند، ریسک‌گریز شده‌اند.</a:t>
          </a:r>
          <a:endParaRPr lang="en-US" dirty="0">
            <a:cs typeface="B Nazanin" pitchFamily="2" charset="-78"/>
          </a:endParaRPr>
        </a:p>
      </dgm:t>
    </dgm:pt>
    <dgm:pt modelId="{52138384-A606-4655-9013-0E76EF420F50}" type="parTrans" cxnId="{994C4F9A-B9AF-438F-AC07-5180DB57F769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B7575DA4-C9EA-4426-9C68-9E959C7530FD}" type="sibTrans" cxnId="{994C4F9A-B9AF-438F-AC07-5180DB57F769}">
      <dgm:prSet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endParaRPr lang="en-US">
            <a:cs typeface="B Nazanin" pitchFamily="2" charset="-78"/>
          </a:endParaRPr>
        </a:p>
      </dgm:t>
    </dgm:pt>
    <dgm:pt modelId="{5AD41DFD-8C48-4304-B9D0-47083B3CC0F0}">
      <dgm:prSet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به دلیل کاهش قیمت املاک و مستغلات، استفاده از وثیقه بسیار دشوار شده است.</a:t>
          </a:r>
          <a:endParaRPr lang="en-US" dirty="0">
            <a:cs typeface="B Nazanin" pitchFamily="2" charset="-78"/>
          </a:endParaRPr>
        </a:p>
      </dgm:t>
    </dgm:pt>
    <dgm:pt modelId="{6BE81C8D-3257-4C2A-AB9E-8171CD9B7FE6}" type="parTrans" cxnId="{6517BB4B-7BB3-4D0B-B141-D4A0CC7980B5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DFE3227D-9FA3-4AA6-990D-0BABACA676FC}" type="sibTrans" cxnId="{6517BB4B-7BB3-4D0B-B141-D4A0CC7980B5}">
      <dgm:prSet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endParaRPr lang="en-US">
            <a:cs typeface="B Nazanin" pitchFamily="2" charset="-78"/>
          </a:endParaRPr>
        </a:p>
      </dgm:t>
    </dgm:pt>
    <dgm:pt modelId="{60EDCD73-DC0D-4631-9307-F6E1FB633416}">
      <dgm:prSet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تسهیلات خرید دین و مضاربۀ عام (</a:t>
          </a:r>
          <a:r>
            <a:rPr lang="en-US" dirty="0" smtClean="0">
              <a:cs typeface="B Nazanin" pitchFamily="2" charset="-78"/>
            </a:rPr>
            <a:t>overdraft</a:t>
          </a:r>
          <a:r>
            <a:rPr lang="fa-IR" dirty="0" smtClean="0">
              <a:cs typeface="B Nazanin" pitchFamily="2" charset="-78"/>
            </a:rPr>
            <a:t>) یکی محدود و دیگری متوقف شده است.</a:t>
          </a:r>
          <a:endParaRPr lang="en-US" dirty="0">
            <a:cs typeface="B Nazanin" pitchFamily="2" charset="-78"/>
          </a:endParaRPr>
        </a:p>
      </dgm:t>
    </dgm:pt>
    <dgm:pt modelId="{88DE1061-63C4-4F71-A14E-735B1394BB0A}" type="parTrans" cxnId="{A87D20DC-DF28-4291-AC20-062439F9C4B9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A6F71565-425F-463D-A859-69870A6F408F}" type="sibTrans" cxnId="{A87D20DC-DF28-4291-AC20-062439F9C4B9}">
      <dgm:prSet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endParaRPr lang="en-US">
            <a:cs typeface="B Nazanin" pitchFamily="2" charset="-78"/>
          </a:endParaRPr>
        </a:p>
      </dgm:t>
    </dgm:pt>
    <dgm:pt modelId="{CB306DE1-0DF2-4329-AD12-C2E33023DA4F}">
      <dgm:prSet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گرایش به تسهیلات کوتاه‌مدت‌تر و تأکید بر بازپرداخت قبل از دریافت وام جدید</a:t>
          </a:r>
          <a:endParaRPr lang="en-US" dirty="0">
            <a:cs typeface="B Nazanin" pitchFamily="2" charset="-78"/>
          </a:endParaRPr>
        </a:p>
      </dgm:t>
    </dgm:pt>
    <dgm:pt modelId="{DCCB78DA-96B4-4C3E-BE3C-001E31F8DBA8}" type="parTrans" cxnId="{7E5E121A-41F9-4818-821D-CFCFC7F2E7FF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26052914-E71C-41B8-90DB-58722212CD7B}" type="sibTrans" cxnId="{7E5E121A-41F9-4818-821D-CFCFC7F2E7FF}">
      <dgm:prSet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endParaRPr lang="en-US">
            <a:cs typeface="B Nazanin" pitchFamily="2" charset="-78"/>
          </a:endParaRPr>
        </a:p>
      </dgm:t>
    </dgm:pt>
    <dgm:pt modelId="{B3F9A258-4751-4063-B723-8D8AC41931A7}">
      <dgm:prSet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مشکلات اعتبارات اسنادی و انتقالات ارزی </a:t>
          </a:r>
          <a:endParaRPr lang="en-US" dirty="0">
            <a:cs typeface="B Nazanin" pitchFamily="2" charset="-78"/>
          </a:endParaRPr>
        </a:p>
      </dgm:t>
    </dgm:pt>
    <dgm:pt modelId="{512EC040-D150-4270-AC07-D6A25AD71264}" type="parTrans" cxnId="{CD4F8DBE-6D2B-4F0D-8F07-6D8E88C7A15C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990E30F3-6B5D-4639-9785-A46846FADD23}" type="sibTrans" cxnId="{CD4F8DBE-6D2B-4F0D-8F07-6D8E88C7A15C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BE43B1C0-599E-4D20-A7C1-63FB27C5315F}" type="pres">
      <dgm:prSet presAssocID="{474F3BE9-6B26-4099-8F84-9058B6017E7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583EA7-388B-4584-91C1-AA7B95B5C0A5}" type="pres">
      <dgm:prSet presAssocID="{792C4247-D0F4-4811-98A9-3DE48C10062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ED7E60-891E-4190-97EC-A6C63CC0000D}" type="pres">
      <dgm:prSet presAssocID="{600118BE-537D-4746-8EE6-022D63E991E2}" presName="sibTrans" presStyleCnt="0"/>
      <dgm:spPr/>
    </dgm:pt>
    <dgm:pt modelId="{F7EB7EA0-3961-411E-BD7D-71DE4D00D979}" type="pres">
      <dgm:prSet presAssocID="{7B917BAA-96F4-43F9-A006-EE4292E4BA1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FDE53-B62C-409E-A811-8B7291916998}" type="pres">
      <dgm:prSet presAssocID="{B7575DA4-C9EA-4426-9C68-9E959C7530FD}" presName="sibTrans" presStyleCnt="0"/>
      <dgm:spPr/>
    </dgm:pt>
    <dgm:pt modelId="{1C9CA8BE-E18B-4C41-9204-14A309451C94}" type="pres">
      <dgm:prSet presAssocID="{5AD41DFD-8C48-4304-B9D0-47083B3CC0F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36C2CE-2243-493F-A604-3B42FE90880A}" type="pres">
      <dgm:prSet presAssocID="{DFE3227D-9FA3-4AA6-990D-0BABACA676FC}" presName="sibTrans" presStyleCnt="0"/>
      <dgm:spPr/>
    </dgm:pt>
    <dgm:pt modelId="{811CC5CF-2871-4329-BC8B-694B7A1EAFDA}" type="pres">
      <dgm:prSet presAssocID="{60EDCD73-DC0D-4631-9307-F6E1FB63341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F0ED8D-E9DE-4975-B298-59DFF94F5D28}" type="pres">
      <dgm:prSet presAssocID="{A6F71565-425F-463D-A859-69870A6F408F}" presName="sibTrans" presStyleCnt="0"/>
      <dgm:spPr/>
    </dgm:pt>
    <dgm:pt modelId="{BC5CDD0E-0B64-46C3-995C-9D8763C382BD}" type="pres">
      <dgm:prSet presAssocID="{CB306DE1-0DF2-4329-AD12-C2E33023DA4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BBD03-6EA2-4108-A903-CEED93DC6B54}" type="pres">
      <dgm:prSet presAssocID="{26052914-E71C-41B8-90DB-58722212CD7B}" presName="sibTrans" presStyleCnt="0"/>
      <dgm:spPr/>
    </dgm:pt>
    <dgm:pt modelId="{65B6A314-D0B4-4EF3-B95C-2B36A6B0CB78}" type="pres">
      <dgm:prSet presAssocID="{B3F9A258-4751-4063-B723-8D8AC41931A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7D20DC-DF28-4291-AC20-062439F9C4B9}" srcId="{474F3BE9-6B26-4099-8F84-9058B6017E7C}" destId="{60EDCD73-DC0D-4631-9307-F6E1FB633416}" srcOrd="3" destOrd="0" parTransId="{88DE1061-63C4-4F71-A14E-735B1394BB0A}" sibTransId="{A6F71565-425F-463D-A859-69870A6F408F}"/>
    <dgm:cxn modelId="{CD4F8DBE-6D2B-4F0D-8F07-6D8E88C7A15C}" srcId="{474F3BE9-6B26-4099-8F84-9058B6017E7C}" destId="{B3F9A258-4751-4063-B723-8D8AC41931A7}" srcOrd="5" destOrd="0" parTransId="{512EC040-D150-4270-AC07-D6A25AD71264}" sibTransId="{990E30F3-6B5D-4639-9785-A46846FADD23}"/>
    <dgm:cxn modelId="{7E5E121A-41F9-4818-821D-CFCFC7F2E7FF}" srcId="{474F3BE9-6B26-4099-8F84-9058B6017E7C}" destId="{CB306DE1-0DF2-4329-AD12-C2E33023DA4F}" srcOrd="4" destOrd="0" parTransId="{DCCB78DA-96B4-4C3E-BE3C-001E31F8DBA8}" sibTransId="{26052914-E71C-41B8-90DB-58722212CD7B}"/>
    <dgm:cxn modelId="{1954022D-33BE-4595-94F6-8E6817EDF2ED}" type="presOf" srcId="{B3F9A258-4751-4063-B723-8D8AC41931A7}" destId="{65B6A314-D0B4-4EF3-B95C-2B36A6B0CB78}" srcOrd="0" destOrd="0" presId="urn:microsoft.com/office/officeart/2005/8/layout/default#2"/>
    <dgm:cxn modelId="{DA161DAD-7378-4A44-B5A6-7E0634F32160}" type="presOf" srcId="{5AD41DFD-8C48-4304-B9D0-47083B3CC0F0}" destId="{1C9CA8BE-E18B-4C41-9204-14A309451C94}" srcOrd="0" destOrd="0" presId="urn:microsoft.com/office/officeart/2005/8/layout/default#2"/>
    <dgm:cxn modelId="{BF2161E2-525D-49AC-8CB3-7532F89D4EFC}" srcId="{474F3BE9-6B26-4099-8F84-9058B6017E7C}" destId="{792C4247-D0F4-4811-98A9-3DE48C10062A}" srcOrd="0" destOrd="0" parTransId="{C106C62F-783D-49DB-9FC8-867700819951}" sibTransId="{600118BE-537D-4746-8EE6-022D63E991E2}"/>
    <dgm:cxn modelId="{5D6B7229-F7D9-4836-BA97-C3BC4833B355}" type="presOf" srcId="{60EDCD73-DC0D-4631-9307-F6E1FB633416}" destId="{811CC5CF-2871-4329-BC8B-694B7A1EAFDA}" srcOrd="0" destOrd="0" presId="urn:microsoft.com/office/officeart/2005/8/layout/default#2"/>
    <dgm:cxn modelId="{E1867258-0A09-4FFC-B34E-CE8967253FED}" type="presOf" srcId="{474F3BE9-6B26-4099-8F84-9058B6017E7C}" destId="{BE43B1C0-599E-4D20-A7C1-63FB27C5315F}" srcOrd="0" destOrd="0" presId="urn:microsoft.com/office/officeart/2005/8/layout/default#2"/>
    <dgm:cxn modelId="{654C025F-FB16-4251-88BE-D2518CF1B9A2}" type="presOf" srcId="{792C4247-D0F4-4811-98A9-3DE48C10062A}" destId="{A5583EA7-388B-4584-91C1-AA7B95B5C0A5}" srcOrd="0" destOrd="0" presId="urn:microsoft.com/office/officeart/2005/8/layout/default#2"/>
    <dgm:cxn modelId="{6517BB4B-7BB3-4D0B-B141-D4A0CC7980B5}" srcId="{474F3BE9-6B26-4099-8F84-9058B6017E7C}" destId="{5AD41DFD-8C48-4304-B9D0-47083B3CC0F0}" srcOrd="2" destOrd="0" parTransId="{6BE81C8D-3257-4C2A-AB9E-8171CD9B7FE6}" sibTransId="{DFE3227D-9FA3-4AA6-990D-0BABACA676FC}"/>
    <dgm:cxn modelId="{633CB014-F0F9-44D2-9768-7E1A3BCDBB99}" type="presOf" srcId="{CB306DE1-0DF2-4329-AD12-C2E33023DA4F}" destId="{BC5CDD0E-0B64-46C3-995C-9D8763C382BD}" srcOrd="0" destOrd="0" presId="urn:microsoft.com/office/officeart/2005/8/layout/default#2"/>
    <dgm:cxn modelId="{994C4F9A-B9AF-438F-AC07-5180DB57F769}" srcId="{474F3BE9-6B26-4099-8F84-9058B6017E7C}" destId="{7B917BAA-96F4-43F9-A006-EE4292E4BA10}" srcOrd="1" destOrd="0" parTransId="{52138384-A606-4655-9013-0E76EF420F50}" sibTransId="{B7575DA4-C9EA-4426-9C68-9E959C7530FD}"/>
    <dgm:cxn modelId="{FF4949A5-2641-48D9-AC8F-45675852BD24}" type="presOf" srcId="{7B917BAA-96F4-43F9-A006-EE4292E4BA10}" destId="{F7EB7EA0-3961-411E-BD7D-71DE4D00D979}" srcOrd="0" destOrd="0" presId="urn:microsoft.com/office/officeart/2005/8/layout/default#2"/>
    <dgm:cxn modelId="{8E510577-F8C5-48FA-9864-5F9CA7DE050A}" type="presParOf" srcId="{BE43B1C0-599E-4D20-A7C1-63FB27C5315F}" destId="{A5583EA7-388B-4584-91C1-AA7B95B5C0A5}" srcOrd="0" destOrd="0" presId="urn:microsoft.com/office/officeart/2005/8/layout/default#2"/>
    <dgm:cxn modelId="{3B6428EF-9B70-4301-91B1-DED31A7251DA}" type="presParOf" srcId="{BE43B1C0-599E-4D20-A7C1-63FB27C5315F}" destId="{EFED7E60-891E-4190-97EC-A6C63CC0000D}" srcOrd="1" destOrd="0" presId="urn:microsoft.com/office/officeart/2005/8/layout/default#2"/>
    <dgm:cxn modelId="{532F0CF8-82A1-4907-92EE-9AF9C2617D78}" type="presParOf" srcId="{BE43B1C0-599E-4D20-A7C1-63FB27C5315F}" destId="{F7EB7EA0-3961-411E-BD7D-71DE4D00D979}" srcOrd="2" destOrd="0" presId="urn:microsoft.com/office/officeart/2005/8/layout/default#2"/>
    <dgm:cxn modelId="{E2AADFD3-7309-4E01-904F-555A34CFEEB5}" type="presParOf" srcId="{BE43B1C0-599E-4D20-A7C1-63FB27C5315F}" destId="{F28FDE53-B62C-409E-A811-8B7291916998}" srcOrd="3" destOrd="0" presId="urn:microsoft.com/office/officeart/2005/8/layout/default#2"/>
    <dgm:cxn modelId="{7ACB3A79-76D2-4D5E-8216-6420CF6043E1}" type="presParOf" srcId="{BE43B1C0-599E-4D20-A7C1-63FB27C5315F}" destId="{1C9CA8BE-E18B-4C41-9204-14A309451C94}" srcOrd="4" destOrd="0" presId="urn:microsoft.com/office/officeart/2005/8/layout/default#2"/>
    <dgm:cxn modelId="{5BB3B600-12A1-4F96-B255-4D13B9D3E078}" type="presParOf" srcId="{BE43B1C0-599E-4D20-A7C1-63FB27C5315F}" destId="{3236C2CE-2243-493F-A604-3B42FE90880A}" srcOrd="5" destOrd="0" presId="urn:microsoft.com/office/officeart/2005/8/layout/default#2"/>
    <dgm:cxn modelId="{9F683FF1-A487-4A36-8E47-3191BF451AC0}" type="presParOf" srcId="{BE43B1C0-599E-4D20-A7C1-63FB27C5315F}" destId="{811CC5CF-2871-4329-BC8B-694B7A1EAFDA}" srcOrd="6" destOrd="0" presId="urn:microsoft.com/office/officeart/2005/8/layout/default#2"/>
    <dgm:cxn modelId="{A4CB2B9A-3E49-4A8E-AFEF-221847E8E385}" type="presParOf" srcId="{BE43B1C0-599E-4D20-A7C1-63FB27C5315F}" destId="{E1F0ED8D-E9DE-4975-B298-59DFF94F5D28}" srcOrd="7" destOrd="0" presId="urn:microsoft.com/office/officeart/2005/8/layout/default#2"/>
    <dgm:cxn modelId="{2C2FDCA3-57F2-43D3-AF4F-DABADBE2A0D3}" type="presParOf" srcId="{BE43B1C0-599E-4D20-A7C1-63FB27C5315F}" destId="{BC5CDD0E-0B64-46C3-995C-9D8763C382BD}" srcOrd="8" destOrd="0" presId="urn:microsoft.com/office/officeart/2005/8/layout/default#2"/>
    <dgm:cxn modelId="{73E18F9C-9AC4-49AD-AE1F-EEBCB2194C91}" type="presParOf" srcId="{BE43B1C0-599E-4D20-A7C1-63FB27C5315F}" destId="{337BBD03-6EA2-4108-A903-CEED93DC6B54}" srcOrd="9" destOrd="0" presId="urn:microsoft.com/office/officeart/2005/8/layout/default#2"/>
    <dgm:cxn modelId="{4337E0A6-2F82-4608-B922-742289C4283B}" type="presParOf" srcId="{BE43B1C0-599E-4D20-A7C1-63FB27C5315F}" destId="{65B6A314-D0B4-4EF3-B95C-2B36A6B0CB78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1DB3168-B4D5-40E0-B7A2-DBE279D3F3A3}" type="doc">
      <dgm:prSet loTypeId="urn:microsoft.com/office/officeart/2005/8/layout/pyramid2" loCatId="pyramid" qsTypeId="urn:microsoft.com/office/officeart/2005/8/quickstyle/simple5" qsCatId="simple" csTypeId="urn:microsoft.com/office/officeart/2005/8/colors/colorful1#7" csCatId="colorful" phldr="1"/>
      <dgm:spPr/>
      <dgm:t>
        <a:bodyPr/>
        <a:lstStyle/>
        <a:p>
          <a:endParaRPr lang="en-US"/>
        </a:p>
      </dgm:t>
    </dgm:pt>
    <dgm:pt modelId="{0EBC6E21-0D93-4298-B715-0C5ACCAC57F5}">
      <dgm:prSet custT="1"/>
      <dgm:spPr/>
      <dgm:t>
        <a:bodyPr/>
        <a:lstStyle/>
        <a:p>
          <a:pPr rtl="1"/>
          <a:r>
            <a:rPr lang="fa-IR" sz="2000" dirty="0" smtClean="0">
              <a:cs typeface="B Nazanin" pitchFamily="2" charset="-78"/>
            </a:rPr>
            <a:t>جستجوی حوزه‌های جدید تأمین مالی به ویژه در بازار سرمایه</a:t>
          </a:r>
          <a:endParaRPr lang="en-US" sz="2000" dirty="0">
            <a:cs typeface="B Nazanin" pitchFamily="2" charset="-78"/>
          </a:endParaRPr>
        </a:p>
      </dgm:t>
    </dgm:pt>
    <dgm:pt modelId="{0A8F6C07-1474-4AC2-B867-95B232009E51}" type="parTrans" cxnId="{399FA8E4-5FDA-4E53-B962-0BBDAF9E7BC4}">
      <dgm:prSet/>
      <dgm:spPr/>
      <dgm:t>
        <a:bodyPr/>
        <a:lstStyle/>
        <a:p>
          <a:endParaRPr lang="en-US" sz="2000">
            <a:cs typeface="B Nazanin" pitchFamily="2" charset="-78"/>
          </a:endParaRPr>
        </a:p>
      </dgm:t>
    </dgm:pt>
    <dgm:pt modelId="{C1D4004C-8F1A-4D42-834F-9C7EDC13AE85}" type="sibTrans" cxnId="{399FA8E4-5FDA-4E53-B962-0BBDAF9E7BC4}">
      <dgm:prSet/>
      <dgm:spPr/>
      <dgm:t>
        <a:bodyPr/>
        <a:lstStyle/>
        <a:p>
          <a:endParaRPr lang="en-US" sz="2000">
            <a:cs typeface="B Nazanin" pitchFamily="2" charset="-78"/>
          </a:endParaRPr>
        </a:p>
      </dgm:t>
    </dgm:pt>
    <dgm:pt modelId="{814F85B3-9CBE-4510-ACF6-FFB7B2929D84}">
      <dgm:prSet custT="1"/>
      <dgm:spPr/>
      <dgm:t>
        <a:bodyPr/>
        <a:lstStyle/>
        <a:p>
          <a:pPr rtl="1"/>
          <a:r>
            <a:rPr lang="fa-IR" sz="2000" dirty="0" smtClean="0">
              <a:cs typeface="B Nazanin" pitchFamily="2" charset="-78"/>
            </a:rPr>
            <a:t>گسترش فعالیت‌های سیاهه‌پرداز (</a:t>
          </a:r>
          <a:r>
            <a:rPr lang="en-US" sz="2000" dirty="0" smtClean="0">
              <a:cs typeface="B Nazanin" pitchFamily="2" charset="-78"/>
            </a:rPr>
            <a:t>Factoring</a:t>
          </a:r>
          <a:r>
            <a:rPr lang="fa-IR" sz="2000" dirty="0" smtClean="0">
              <a:cs typeface="B Nazanin" pitchFamily="2" charset="-78"/>
            </a:rPr>
            <a:t>)</a:t>
          </a:r>
          <a:endParaRPr lang="en-US" sz="2000" dirty="0">
            <a:cs typeface="B Nazanin" pitchFamily="2" charset="-78"/>
          </a:endParaRPr>
        </a:p>
      </dgm:t>
    </dgm:pt>
    <dgm:pt modelId="{B7A62B2A-F571-4A0D-B674-E5418437457E}" type="parTrans" cxnId="{4EBEDEBB-0F6B-4EE6-AD2B-64A2D7FF5460}">
      <dgm:prSet/>
      <dgm:spPr/>
      <dgm:t>
        <a:bodyPr/>
        <a:lstStyle/>
        <a:p>
          <a:endParaRPr lang="en-US" sz="2000">
            <a:cs typeface="B Nazanin" pitchFamily="2" charset="-78"/>
          </a:endParaRPr>
        </a:p>
      </dgm:t>
    </dgm:pt>
    <dgm:pt modelId="{FED02902-3D28-4384-912F-039A8917956B}" type="sibTrans" cxnId="{4EBEDEBB-0F6B-4EE6-AD2B-64A2D7FF5460}">
      <dgm:prSet/>
      <dgm:spPr/>
      <dgm:t>
        <a:bodyPr/>
        <a:lstStyle/>
        <a:p>
          <a:endParaRPr lang="en-US" sz="2000">
            <a:cs typeface="B Nazanin" pitchFamily="2" charset="-78"/>
          </a:endParaRPr>
        </a:p>
      </dgm:t>
    </dgm:pt>
    <dgm:pt modelId="{8971F8AD-D1A6-4AB6-8347-53AF7F16C652}">
      <dgm:prSet custT="1"/>
      <dgm:spPr/>
      <dgm:t>
        <a:bodyPr/>
        <a:lstStyle/>
        <a:p>
          <a:pPr rtl="1"/>
          <a:r>
            <a:rPr lang="fa-IR" sz="2000" dirty="0" smtClean="0">
              <a:cs typeface="B Nazanin" pitchFamily="2" charset="-78"/>
            </a:rPr>
            <a:t>بیمه‌های اعتباری</a:t>
          </a:r>
          <a:endParaRPr lang="en-US" sz="2000" dirty="0">
            <a:cs typeface="B Nazanin" pitchFamily="2" charset="-78"/>
          </a:endParaRPr>
        </a:p>
      </dgm:t>
    </dgm:pt>
    <dgm:pt modelId="{E35CF366-3576-40F7-B790-2159F2180588}" type="parTrans" cxnId="{9EE59B91-2284-4F53-8F53-0EF05C07B68A}">
      <dgm:prSet/>
      <dgm:spPr/>
      <dgm:t>
        <a:bodyPr/>
        <a:lstStyle/>
        <a:p>
          <a:endParaRPr lang="en-US" sz="2000">
            <a:cs typeface="B Nazanin" pitchFamily="2" charset="-78"/>
          </a:endParaRPr>
        </a:p>
      </dgm:t>
    </dgm:pt>
    <dgm:pt modelId="{F80E844B-B564-4695-98C5-94E4BC46A1DC}" type="sibTrans" cxnId="{9EE59B91-2284-4F53-8F53-0EF05C07B68A}">
      <dgm:prSet/>
      <dgm:spPr/>
      <dgm:t>
        <a:bodyPr/>
        <a:lstStyle/>
        <a:p>
          <a:endParaRPr lang="en-US" sz="2000">
            <a:cs typeface="B Nazanin" pitchFamily="2" charset="-78"/>
          </a:endParaRPr>
        </a:p>
      </dgm:t>
    </dgm:pt>
    <dgm:pt modelId="{B2125C1F-D4E9-41CC-B4A6-7C2E354A397A}">
      <dgm:prSet custT="1"/>
      <dgm:spPr/>
      <dgm:t>
        <a:bodyPr/>
        <a:lstStyle/>
        <a:p>
          <a:pPr rtl="1"/>
          <a:r>
            <a:rPr lang="fa-IR" sz="2000" dirty="0" smtClean="0">
              <a:cs typeface="B Nazanin" pitchFamily="2" charset="-78"/>
            </a:rPr>
            <a:t>مراجعه به لیزینگ‌ها</a:t>
          </a:r>
          <a:endParaRPr lang="en-US" sz="2000" dirty="0">
            <a:cs typeface="B Nazanin" pitchFamily="2" charset="-78"/>
          </a:endParaRPr>
        </a:p>
      </dgm:t>
    </dgm:pt>
    <dgm:pt modelId="{D3BA8A15-D2EF-495A-A392-913433DA3D79}" type="parTrans" cxnId="{A63C863C-E0B7-4D45-BB16-048813379C85}">
      <dgm:prSet/>
      <dgm:spPr/>
      <dgm:t>
        <a:bodyPr/>
        <a:lstStyle/>
        <a:p>
          <a:endParaRPr lang="en-US" sz="2000">
            <a:cs typeface="B Nazanin" pitchFamily="2" charset="-78"/>
          </a:endParaRPr>
        </a:p>
      </dgm:t>
    </dgm:pt>
    <dgm:pt modelId="{19A0F85E-DE1E-407D-97A7-0AC87878C5F0}" type="sibTrans" cxnId="{A63C863C-E0B7-4D45-BB16-048813379C85}">
      <dgm:prSet/>
      <dgm:spPr/>
      <dgm:t>
        <a:bodyPr/>
        <a:lstStyle/>
        <a:p>
          <a:endParaRPr lang="en-US" sz="2000">
            <a:cs typeface="B Nazanin" pitchFamily="2" charset="-78"/>
          </a:endParaRPr>
        </a:p>
      </dgm:t>
    </dgm:pt>
    <dgm:pt modelId="{665E6DC9-8EA2-41B9-A562-663990639120}" type="pres">
      <dgm:prSet presAssocID="{31DB3168-B4D5-40E0-B7A2-DBE279D3F3A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6A128C8D-2D7A-4D7F-93B2-71012C41FB5E}" type="pres">
      <dgm:prSet presAssocID="{31DB3168-B4D5-40E0-B7A2-DBE279D3F3A3}" presName="pyramid" presStyleLbl="node1" presStyleIdx="0" presStyleCnt="1"/>
      <dgm:spPr/>
    </dgm:pt>
    <dgm:pt modelId="{0AF2733B-966F-4E7D-9203-B780F6DB48A0}" type="pres">
      <dgm:prSet presAssocID="{31DB3168-B4D5-40E0-B7A2-DBE279D3F3A3}" presName="theList" presStyleCnt="0"/>
      <dgm:spPr/>
    </dgm:pt>
    <dgm:pt modelId="{688E38AD-AA75-4B27-9FA1-7BD2C49B8D53}" type="pres">
      <dgm:prSet presAssocID="{0EBC6E21-0D93-4298-B715-0C5ACCAC57F5}" presName="aNode" presStyleLbl="fgAcc1" presStyleIdx="0" presStyleCnt="4" custScaleX="1397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D60271-2A82-42DE-AAFB-1AEDE804C66E}" type="pres">
      <dgm:prSet presAssocID="{0EBC6E21-0D93-4298-B715-0C5ACCAC57F5}" presName="aSpace" presStyleCnt="0"/>
      <dgm:spPr/>
    </dgm:pt>
    <dgm:pt modelId="{990FE04A-0286-4B5A-B142-5103FACA3C76}" type="pres">
      <dgm:prSet presAssocID="{814F85B3-9CBE-4510-ACF6-FFB7B2929D84}" presName="aNode" presStyleLbl="fgAcc1" presStyleIdx="1" presStyleCnt="4" custScaleX="1397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945746-3C2F-4C99-AE18-D84FE0329052}" type="pres">
      <dgm:prSet presAssocID="{814F85B3-9CBE-4510-ACF6-FFB7B2929D84}" presName="aSpace" presStyleCnt="0"/>
      <dgm:spPr/>
    </dgm:pt>
    <dgm:pt modelId="{52ADDD67-DB81-4387-BC4A-92B7374E1C88}" type="pres">
      <dgm:prSet presAssocID="{8971F8AD-D1A6-4AB6-8347-53AF7F16C652}" presName="aNode" presStyleLbl="fgAcc1" presStyleIdx="2" presStyleCnt="4" custScaleX="1397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D9A3A1-A472-4BFC-9842-E44204D1BD12}" type="pres">
      <dgm:prSet presAssocID="{8971F8AD-D1A6-4AB6-8347-53AF7F16C652}" presName="aSpace" presStyleCnt="0"/>
      <dgm:spPr/>
    </dgm:pt>
    <dgm:pt modelId="{2986AE58-E0EC-45B5-9759-A6FFA1484BA8}" type="pres">
      <dgm:prSet presAssocID="{B2125C1F-D4E9-41CC-B4A6-7C2E354A397A}" presName="aNode" presStyleLbl="fgAcc1" presStyleIdx="3" presStyleCnt="4" custScaleX="1397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2EA8C0-5D85-402B-9AB7-B3ED6D7C8F14}" type="pres">
      <dgm:prSet presAssocID="{B2125C1F-D4E9-41CC-B4A6-7C2E354A397A}" presName="aSpace" presStyleCnt="0"/>
      <dgm:spPr/>
    </dgm:pt>
  </dgm:ptLst>
  <dgm:cxnLst>
    <dgm:cxn modelId="{93727E1A-B318-46A0-9FDF-6DE491791DE6}" type="presOf" srcId="{B2125C1F-D4E9-41CC-B4A6-7C2E354A397A}" destId="{2986AE58-E0EC-45B5-9759-A6FFA1484BA8}" srcOrd="0" destOrd="0" presId="urn:microsoft.com/office/officeart/2005/8/layout/pyramid2"/>
    <dgm:cxn modelId="{9EE59B91-2284-4F53-8F53-0EF05C07B68A}" srcId="{31DB3168-B4D5-40E0-B7A2-DBE279D3F3A3}" destId="{8971F8AD-D1A6-4AB6-8347-53AF7F16C652}" srcOrd="2" destOrd="0" parTransId="{E35CF366-3576-40F7-B790-2159F2180588}" sibTransId="{F80E844B-B564-4695-98C5-94E4BC46A1DC}"/>
    <dgm:cxn modelId="{3982A60F-7E64-44CC-B21E-0CB170CED636}" type="presOf" srcId="{814F85B3-9CBE-4510-ACF6-FFB7B2929D84}" destId="{990FE04A-0286-4B5A-B142-5103FACA3C76}" srcOrd="0" destOrd="0" presId="urn:microsoft.com/office/officeart/2005/8/layout/pyramid2"/>
    <dgm:cxn modelId="{4EBEDEBB-0F6B-4EE6-AD2B-64A2D7FF5460}" srcId="{31DB3168-B4D5-40E0-B7A2-DBE279D3F3A3}" destId="{814F85B3-9CBE-4510-ACF6-FFB7B2929D84}" srcOrd="1" destOrd="0" parTransId="{B7A62B2A-F571-4A0D-B674-E5418437457E}" sibTransId="{FED02902-3D28-4384-912F-039A8917956B}"/>
    <dgm:cxn modelId="{E2478BE1-DE64-4F80-A7B0-D862514D7EAB}" type="presOf" srcId="{8971F8AD-D1A6-4AB6-8347-53AF7F16C652}" destId="{52ADDD67-DB81-4387-BC4A-92B7374E1C88}" srcOrd="0" destOrd="0" presId="urn:microsoft.com/office/officeart/2005/8/layout/pyramid2"/>
    <dgm:cxn modelId="{FF4382F9-C145-47FC-AE15-C8A08BC595AA}" type="presOf" srcId="{0EBC6E21-0D93-4298-B715-0C5ACCAC57F5}" destId="{688E38AD-AA75-4B27-9FA1-7BD2C49B8D53}" srcOrd="0" destOrd="0" presId="urn:microsoft.com/office/officeart/2005/8/layout/pyramid2"/>
    <dgm:cxn modelId="{E425F075-B336-4739-9CB6-2C16C03011D3}" type="presOf" srcId="{31DB3168-B4D5-40E0-B7A2-DBE279D3F3A3}" destId="{665E6DC9-8EA2-41B9-A562-663990639120}" srcOrd="0" destOrd="0" presId="urn:microsoft.com/office/officeart/2005/8/layout/pyramid2"/>
    <dgm:cxn modelId="{399FA8E4-5FDA-4E53-B962-0BBDAF9E7BC4}" srcId="{31DB3168-B4D5-40E0-B7A2-DBE279D3F3A3}" destId="{0EBC6E21-0D93-4298-B715-0C5ACCAC57F5}" srcOrd="0" destOrd="0" parTransId="{0A8F6C07-1474-4AC2-B867-95B232009E51}" sibTransId="{C1D4004C-8F1A-4D42-834F-9C7EDC13AE85}"/>
    <dgm:cxn modelId="{A63C863C-E0B7-4D45-BB16-048813379C85}" srcId="{31DB3168-B4D5-40E0-B7A2-DBE279D3F3A3}" destId="{B2125C1F-D4E9-41CC-B4A6-7C2E354A397A}" srcOrd="3" destOrd="0" parTransId="{D3BA8A15-D2EF-495A-A392-913433DA3D79}" sibTransId="{19A0F85E-DE1E-407D-97A7-0AC87878C5F0}"/>
    <dgm:cxn modelId="{8903A18A-E77B-48F6-A7CC-4A8004A2C48F}" type="presParOf" srcId="{665E6DC9-8EA2-41B9-A562-663990639120}" destId="{6A128C8D-2D7A-4D7F-93B2-71012C41FB5E}" srcOrd="0" destOrd="0" presId="urn:microsoft.com/office/officeart/2005/8/layout/pyramid2"/>
    <dgm:cxn modelId="{8C2C49B8-C3BA-49E5-BAFD-74089383BF71}" type="presParOf" srcId="{665E6DC9-8EA2-41B9-A562-663990639120}" destId="{0AF2733B-966F-4E7D-9203-B780F6DB48A0}" srcOrd="1" destOrd="0" presId="urn:microsoft.com/office/officeart/2005/8/layout/pyramid2"/>
    <dgm:cxn modelId="{5D0964F8-5B6E-43FA-8A07-4845CDACABFE}" type="presParOf" srcId="{0AF2733B-966F-4E7D-9203-B780F6DB48A0}" destId="{688E38AD-AA75-4B27-9FA1-7BD2C49B8D53}" srcOrd="0" destOrd="0" presId="urn:microsoft.com/office/officeart/2005/8/layout/pyramid2"/>
    <dgm:cxn modelId="{7D50D841-107E-4489-AFCC-9502934DDDC8}" type="presParOf" srcId="{0AF2733B-966F-4E7D-9203-B780F6DB48A0}" destId="{6BD60271-2A82-42DE-AAFB-1AEDE804C66E}" srcOrd="1" destOrd="0" presId="urn:microsoft.com/office/officeart/2005/8/layout/pyramid2"/>
    <dgm:cxn modelId="{F692FE19-8968-496C-8978-7194FB77C4CD}" type="presParOf" srcId="{0AF2733B-966F-4E7D-9203-B780F6DB48A0}" destId="{990FE04A-0286-4B5A-B142-5103FACA3C76}" srcOrd="2" destOrd="0" presId="urn:microsoft.com/office/officeart/2005/8/layout/pyramid2"/>
    <dgm:cxn modelId="{3B3264F1-A028-4B80-AB6D-65F6B483F8AB}" type="presParOf" srcId="{0AF2733B-966F-4E7D-9203-B780F6DB48A0}" destId="{3D945746-3C2F-4C99-AE18-D84FE0329052}" srcOrd="3" destOrd="0" presId="urn:microsoft.com/office/officeart/2005/8/layout/pyramid2"/>
    <dgm:cxn modelId="{57D82FD7-072C-40C8-AE9B-5178F2B24F19}" type="presParOf" srcId="{0AF2733B-966F-4E7D-9203-B780F6DB48A0}" destId="{52ADDD67-DB81-4387-BC4A-92B7374E1C88}" srcOrd="4" destOrd="0" presId="urn:microsoft.com/office/officeart/2005/8/layout/pyramid2"/>
    <dgm:cxn modelId="{12617441-CEED-401F-8B34-7BD6EA7A60D3}" type="presParOf" srcId="{0AF2733B-966F-4E7D-9203-B780F6DB48A0}" destId="{51D9A3A1-A472-4BFC-9842-E44204D1BD12}" srcOrd="5" destOrd="0" presId="urn:microsoft.com/office/officeart/2005/8/layout/pyramid2"/>
    <dgm:cxn modelId="{B3854943-F91B-4788-95AF-80D30F99303B}" type="presParOf" srcId="{0AF2733B-966F-4E7D-9203-B780F6DB48A0}" destId="{2986AE58-E0EC-45B5-9759-A6FFA1484BA8}" srcOrd="6" destOrd="0" presId="urn:microsoft.com/office/officeart/2005/8/layout/pyramid2"/>
    <dgm:cxn modelId="{E4313DBE-FDE1-4E8A-9CD4-10C87CD97EDD}" type="presParOf" srcId="{0AF2733B-966F-4E7D-9203-B780F6DB48A0}" destId="{0A2EA8C0-5D85-402B-9AB7-B3ED6D7C8F14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DF73B3A-1488-4F99-8C79-FDCC8D05BA9A}" type="doc">
      <dgm:prSet loTypeId="urn:microsoft.com/office/officeart/2005/8/layout/lProcess2" loCatId="list" qsTypeId="urn:microsoft.com/office/officeart/2005/8/quickstyle/3d2" qsCatId="3D" csTypeId="urn:microsoft.com/office/officeart/2005/8/colors/colorful1#1" csCatId="colorful"/>
      <dgm:spPr/>
      <dgm:t>
        <a:bodyPr/>
        <a:lstStyle/>
        <a:p>
          <a:pPr rtl="1"/>
          <a:endParaRPr lang="fa-IR"/>
        </a:p>
      </dgm:t>
    </dgm:pt>
    <dgm:pt modelId="{7C7553D1-AB13-4BEE-B6D3-66DA3E96EFFE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بازار سرمایه</a:t>
          </a:r>
          <a:endParaRPr lang="fa-IR" dirty="0">
            <a:cs typeface="B Titr" pitchFamily="2" charset="-78"/>
          </a:endParaRPr>
        </a:p>
      </dgm:t>
    </dgm:pt>
    <dgm:pt modelId="{B6385E50-D2BA-466F-B63B-2DE8C9009F56}" type="parTrans" cxnId="{634D8520-FBA3-4ED7-972F-2DA192501D4E}">
      <dgm:prSet/>
      <dgm:spPr/>
      <dgm:t>
        <a:bodyPr/>
        <a:lstStyle/>
        <a:p>
          <a:pPr rtl="1"/>
          <a:endParaRPr lang="fa-IR"/>
        </a:p>
      </dgm:t>
    </dgm:pt>
    <dgm:pt modelId="{D3E95F37-2510-492A-95D8-EF2667760462}" type="sibTrans" cxnId="{634D8520-FBA3-4ED7-972F-2DA192501D4E}">
      <dgm:prSet/>
      <dgm:spPr/>
      <dgm:t>
        <a:bodyPr/>
        <a:lstStyle/>
        <a:p>
          <a:pPr rtl="1"/>
          <a:endParaRPr lang="fa-IR"/>
        </a:p>
      </dgm:t>
    </dgm:pt>
    <dgm:pt modelId="{F5A75D4F-93CA-4B63-9A25-FBC4AACB35F0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بازاری است که  ابزار مالی با سررسید یک سال یا بیشتر در آن معامله می‌شود.</a:t>
          </a:r>
          <a:endParaRPr lang="en-US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D465DF7F-5081-4669-B896-634A429262D1}" type="parTrans" cxnId="{4540EBF7-5A15-4717-9D13-18017081066D}">
      <dgm:prSet/>
      <dgm:spPr/>
      <dgm:t>
        <a:bodyPr/>
        <a:lstStyle/>
        <a:p>
          <a:pPr rtl="1"/>
          <a:endParaRPr lang="fa-IR"/>
        </a:p>
      </dgm:t>
    </dgm:pt>
    <dgm:pt modelId="{90418A7E-2615-4A0D-BB7B-F8B08CD48196}" type="sibTrans" cxnId="{4540EBF7-5A15-4717-9D13-18017081066D}">
      <dgm:prSet/>
      <dgm:spPr/>
      <dgm:t>
        <a:bodyPr/>
        <a:lstStyle/>
        <a:p>
          <a:pPr rtl="1"/>
          <a:endParaRPr lang="fa-IR"/>
        </a:p>
      </dgm:t>
    </dgm:pt>
    <dgm:pt modelId="{D919BA2B-D986-4703-A603-F6B3FFA7AB79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بازار پول</a:t>
          </a:r>
          <a:endParaRPr lang="fa-IR" dirty="0">
            <a:cs typeface="B Titr" pitchFamily="2" charset="-78"/>
          </a:endParaRPr>
        </a:p>
      </dgm:t>
    </dgm:pt>
    <dgm:pt modelId="{01B74D57-A7DC-41E1-A109-107E924B3E37}" type="parTrans" cxnId="{58598764-928C-43A2-95C9-6F0EB89FC3AE}">
      <dgm:prSet/>
      <dgm:spPr/>
      <dgm:t>
        <a:bodyPr/>
        <a:lstStyle/>
        <a:p>
          <a:pPr rtl="1"/>
          <a:endParaRPr lang="fa-IR"/>
        </a:p>
      </dgm:t>
    </dgm:pt>
    <dgm:pt modelId="{A9C28D61-4D71-4E94-B508-4A2C9084917D}" type="sibTrans" cxnId="{58598764-928C-43A2-95C9-6F0EB89FC3AE}">
      <dgm:prSet/>
      <dgm:spPr/>
      <dgm:t>
        <a:bodyPr/>
        <a:lstStyle/>
        <a:p>
          <a:pPr rtl="1"/>
          <a:endParaRPr lang="fa-IR"/>
        </a:p>
      </dgm:t>
    </dgm:pt>
    <dgm:pt modelId="{DF488CB6-DFAA-418C-8FBC-CFC24477419A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بازاری است که  ابزار مالی با سررسید کمتر از یک سال در آن معامله می‌شود.</a:t>
          </a:r>
          <a:endParaRPr lang="en-US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6B8D7060-9FD1-42CE-B28A-8A275B705CB8}" type="parTrans" cxnId="{1B4C0DF9-F70F-438A-8620-8AAEAAB90AA3}">
      <dgm:prSet/>
      <dgm:spPr/>
      <dgm:t>
        <a:bodyPr/>
        <a:lstStyle/>
        <a:p>
          <a:pPr rtl="1"/>
          <a:endParaRPr lang="fa-IR"/>
        </a:p>
      </dgm:t>
    </dgm:pt>
    <dgm:pt modelId="{0D1E540B-335F-40C9-81BD-E2EC4A3712BD}" type="sibTrans" cxnId="{1B4C0DF9-F70F-438A-8620-8AAEAAB90AA3}">
      <dgm:prSet/>
      <dgm:spPr/>
      <dgm:t>
        <a:bodyPr/>
        <a:lstStyle/>
        <a:p>
          <a:pPr rtl="1"/>
          <a:endParaRPr lang="fa-IR"/>
        </a:p>
      </dgm:t>
    </dgm:pt>
    <dgm:pt modelId="{73231793-2706-4542-80D1-A1461384066E}" type="pres">
      <dgm:prSet presAssocID="{8DF73B3A-1488-4F99-8C79-FDCC8D05BA9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22B57A9-18D8-44A3-8EA4-9E32B50A3893}" type="pres">
      <dgm:prSet presAssocID="{7C7553D1-AB13-4BEE-B6D3-66DA3E96EFFE}" presName="compNode" presStyleCnt="0"/>
      <dgm:spPr/>
    </dgm:pt>
    <dgm:pt modelId="{95654DE6-421A-4E18-AE3A-9BA20EB2D145}" type="pres">
      <dgm:prSet presAssocID="{7C7553D1-AB13-4BEE-B6D3-66DA3E96EFFE}" presName="aNode" presStyleLbl="bgShp" presStyleIdx="0" presStyleCnt="2"/>
      <dgm:spPr/>
      <dgm:t>
        <a:bodyPr/>
        <a:lstStyle/>
        <a:p>
          <a:pPr rtl="1"/>
          <a:endParaRPr lang="fa-IR"/>
        </a:p>
      </dgm:t>
    </dgm:pt>
    <dgm:pt modelId="{E98EC627-E068-4C33-9EAA-78282EF02C75}" type="pres">
      <dgm:prSet presAssocID="{7C7553D1-AB13-4BEE-B6D3-66DA3E96EFFE}" presName="textNode" presStyleLbl="bgShp" presStyleIdx="0" presStyleCnt="2"/>
      <dgm:spPr/>
      <dgm:t>
        <a:bodyPr/>
        <a:lstStyle/>
        <a:p>
          <a:pPr rtl="1"/>
          <a:endParaRPr lang="fa-IR"/>
        </a:p>
      </dgm:t>
    </dgm:pt>
    <dgm:pt modelId="{A026F946-0763-49C9-89C4-B3B54FC411C9}" type="pres">
      <dgm:prSet presAssocID="{7C7553D1-AB13-4BEE-B6D3-66DA3E96EFFE}" presName="compChildNode" presStyleCnt="0"/>
      <dgm:spPr/>
    </dgm:pt>
    <dgm:pt modelId="{1846D366-9886-4E0C-BAD1-66F5033F5AF5}" type="pres">
      <dgm:prSet presAssocID="{7C7553D1-AB13-4BEE-B6D3-66DA3E96EFFE}" presName="theInnerList" presStyleCnt="0"/>
      <dgm:spPr/>
    </dgm:pt>
    <dgm:pt modelId="{20027D9C-38AC-400A-85F5-4A17B845F0C7}" type="pres">
      <dgm:prSet presAssocID="{F5A75D4F-93CA-4B63-9A25-FBC4AACB35F0}" presName="childNode" presStyleLbl="node1" presStyleIdx="0" presStyleCnt="2">
        <dgm:presLayoutVars>
          <dgm:bulletEnabled val="1"/>
        </dgm:presLayoutVars>
      </dgm:prSet>
      <dgm:spPr>
        <a:prstGeom prst="bevel">
          <a:avLst/>
        </a:prstGeom>
      </dgm:spPr>
      <dgm:t>
        <a:bodyPr/>
        <a:lstStyle/>
        <a:p>
          <a:pPr rtl="1"/>
          <a:endParaRPr lang="fa-IR"/>
        </a:p>
      </dgm:t>
    </dgm:pt>
    <dgm:pt modelId="{F2B48E90-558B-42AC-A40B-A2C33893EFFA}" type="pres">
      <dgm:prSet presAssocID="{7C7553D1-AB13-4BEE-B6D3-66DA3E96EFFE}" presName="aSpace" presStyleCnt="0"/>
      <dgm:spPr/>
    </dgm:pt>
    <dgm:pt modelId="{DC7E588E-DBB5-41F4-8688-C468BBD1B807}" type="pres">
      <dgm:prSet presAssocID="{D919BA2B-D986-4703-A603-F6B3FFA7AB79}" presName="compNode" presStyleCnt="0"/>
      <dgm:spPr/>
    </dgm:pt>
    <dgm:pt modelId="{F30EE415-8B97-4C0E-859A-1ECD0FC79704}" type="pres">
      <dgm:prSet presAssocID="{D919BA2B-D986-4703-A603-F6B3FFA7AB79}" presName="aNode" presStyleLbl="bgShp" presStyleIdx="1" presStyleCnt="2"/>
      <dgm:spPr/>
      <dgm:t>
        <a:bodyPr/>
        <a:lstStyle/>
        <a:p>
          <a:pPr rtl="1"/>
          <a:endParaRPr lang="fa-IR"/>
        </a:p>
      </dgm:t>
    </dgm:pt>
    <dgm:pt modelId="{C4D1FA4C-3BF8-4EFE-ACCB-CAE1325B3153}" type="pres">
      <dgm:prSet presAssocID="{D919BA2B-D986-4703-A603-F6B3FFA7AB79}" presName="textNode" presStyleLbl="bgShp" presStyleIdx="1" presStyleCnt="2"/>
      <dgm:spPr/>
      <dgm:t>
        <a:bodyPr/>
        <a:lstStyle/>
        <a:p>
          <a:pPr rtl="1"/>
          <a:endParaRPr lang="fa-IR"/>
        </a:p>
      </dgm:t>
    </dgm:pt>
    <dgm:pt modelId="{12646B8E-4FE4-402D-AA5B-7C61A7404740}" type="pres">
      <dgm:prSet presAssocID="{D919BA2B-D986-4703-A603-F6B3FFA7AB79}" presName="compChildNode" presStyleCnt="0"/>
      <dgm:spPr/>
    </dgm:pt>
    <dgm:pt modelId="{9C1F0183-5068-497A-AA14-9BAF471F03BD}" type="pres">
      <dgm:prSet presAssocID="{D919BA2B-D986-4703-A603-F6B3FFA7AB79}" presName="theInnerList" presStyleCnt="0"/>
      <dgm:spPr/>
    </dgm:pt>
    <dgm:pt modelId="{FEA026D2-2FD7-4E2D-8DC2-D6BCE11F5133}" type="pres">
      <dgm:prSet presAssocID="{DF488CB6-DFAA-418C-8FBC-CFC24477419A}" presName="childNode" presStyleLbl="node1" presStyleIdx="1" presStyleCnt="2">
        <dgm:presLayoutVars>
          <dgm:bulletEnabled val="1"/>
        </dgm:presLayoutVars>
      </dgm:prSet>
      <dgm:spPr>
        <a:prstGeom prst="bevel">
          <a:avLst/>
        </a:prstGeom>
      </dgm:spPr>
      <dgm:t>
        <a:bodyPr/>
        <a:lstStyle/>
        <a:p>
          <a:pPr rtl="1"/>
          <a:endParaRPr lang="fa-IR"/>
        </a:p>
      </dgm:t>
    </dgm:pt>
  </dgm:ptLst>
  <dgm:cxnLst>
    <dgm:cxn modelId="{8428CDC1-8C98-4363-BC58-A6D775210ABC}" type="presOf" srcId="{F5A75D4F-93CA-4B63-9A25-FBC4AACB35F0}" destId="{20027D9C-38AC-400A-85F5-4A17B845F0C7}" srcOrd="0" destOrd="0" presId="urn:microsoft.com/office/officeart/2005/8/layout/lProcess2"/>
    <dgm:cxn modelId="{1B4C0DF9-F70F-438A-8620-8AAEAAB90AA3}" srcId="{D919BA2B-D986-4703-A603-F6B3FFA7AB79}" destId="{DF488CB6-DFAA-418C-8FBC-CFC24477419A}" srcOrd="0" destOrd="0" parTransId="{6B8D7060-9FD1-42CE-B28A-8A275B705CB8}" sibTransId="{0D1E540B-335F-40C9-81BD-E2EC4A3712BD}"/>
    <dgm:cxn modelId="{634D8520-FBA3-4ED7-972F-2DA192501D4E}" srcId="{8DF73B3A-1488-4F99-8C79-FDCC8D05BA9A}" destId="{7C7553D1-AB13-4BEE-B6D3-66DA3E96EFFE}" srcOrd="0" destOrd="0" parTransId="{B6385E50-D2BA-466F-B63B-2DE8C9009F56}" sibTransId="{D3E95F37-2510-492A-95D8-EF2667760462}"/>
    <dgm:cxn modelId="{5387925C-5B5A-4837-91C4-59D9DB882FD0}" type="presOf" srcId="{8DF73B3A-1488-4F99-8C79-FDCC8D05BA9A}" destId="{73231793-2706-4542-80D1-A1461384066E}" srcOrd="0" destOrd="0" presId="urn:microsoft.com/office/officeart/2005/8/layout/lProcess2"/>
    <dgm:cxn modelId="{0EE86BC8-2F17-4D82-A354-A1BF011BC4CB}" type="presOf" srcId="{D919BA2B-D986-4703-A603-F6B3FFA7AB79}" destId="{F30EE415-8B97-4C0E-859A-1ECD0FC79704}" srcOrd="0" destOrd="0" presId="urn:microsoft.com/office/officeart/2005/8/layout/lProcess2"/>
    <dgm:cxn modelId="{488CB619-5090-42CF-BB5C-D43D340904C9}" type="presOf" srcId="{D919BA2B-D986-4703-A603-F6B3FFA7AB79}" destId="{C4D1FA4C-3BF8-4EFE-ACCB-CAE1325B3153}" srcOrd="1" destOrd="0" presId="urn:microsoft.com/office/officeart/2005/8/layout/lProcess2"/>
    <dgm:cxn modelId="{8332CE03-6054-49E7-890F-6C11D995518D}" type="presOf" srcId="{7C7553D1-AB13-4BEE-B6D3-66DA3E96EFFE}" destId="{95654DE6-421A-4E18-AE3A-9BA20EB2D145}" srcOrd="0" destOrd="0" presId="urn:microsoft.com/office/officeart/2005/8/layout/lProcess2"/>
    <dgm:cxn modelId="{33193163-0FD9-4F44-935E-75CEA3F0435A}" type="presOf" srcId="{7C7553D1-AB13-4BEE-B6D3-66DA3E96EFFE}" destId="{E98EC627-E068-4C33-9EAA-78282EF02C75}" srcOrd="1" destOrd="0" presId="urn:microsoft.com/office/officeart/2005/8/layout/lProcess2"/>
    <dgm:cxn modelId="{4540EBF7-5A15-4717-9D13-18017081066D}" srcId="{7C7553D1-AB13-4BEE-B6D3-66DA3E96EFFE}" destId="{F5A75D4F-93CA-4B63-9A25-FBC4AACB35F0}" srcOrd="0" destOrd="0" parTransId="{D465DF7F-5081-4669-B896-634A429262D1}" sibTransId="{90418A7E-2615-4A0D-BB7B-F8B08CD48196}"/>
    <dgm:cxn modelId="{58598764-928C-43A2-95C9-6F0EB89FC3AE}" srcId="{8DF73B3A-1488-4F99-8C79-FDCC8D05BA9A}" destId="{D919BA2B-D986-4703-A603-F6B3FFA7AB79}" srcOrd="1" destOrd="0" parTransId="{01B74D57-A7DC-41E1-A109-107E924B3E37}" sibTransId="{A9C28D61-4D71-4E94-B508-4A2C9084917D}"/>
    <dgm:cxn modelId="{BFE188FD-F8C9-4AD3-BD65-78CF71FAC90C}" type="presOf" srcId="{DF488CB6-DFAA-418C-8FBC-CFC24477419A}" destId="{FEA026D2-2FD7-4E2D-8DC2-D6BCE11F5133}" srcOrd="0" destOrd="0" presId="urn:microsoft.com/office/officeart/2005/8/layout/lProcess2"/>
    <dgm:cxn modelId="{FA697394-DF22-4888-8488-66E0AF703FD9}" type="presParOf" srcId="{73231793-2706-4542-80D1-A1461384066E}" destId="{022B57A9-18D8-44A3-8EA4-9E32B50A3893}" srcOrd="0" destOrd="0" presId="urn:microsoft.com/office/officeart/2005/8/layout/lProcess2"/>
    <dgm:cxn modelId="{C7E1C3E1-08F7-4C02-B606-6654BFDB698D}" type="presParOf" srcId="{022B57A9-18D8-44A3-8EA4-9E32B50A3893}" destId="{95654DE6-421A-4E18-AE3A-9BA20EB2D145}" srcOrd="0" destOrd="0" presId="urn:microsoft.com/office/officeart/2005/8/layout/lProcess2"/>
    <dgm:cxn modelId="{CB426879-2589-4EF7-952D-EC0F39F03520}" type="presParOf" srcId="{022B57A9-18D8-44A3-8EA4-9E32B50A3893}" destId="{E98EC627-E068-4C33-9EAA-78282EF02C75}" srcOrd="1" destOrd="0" presId="urn:microsoft.com/office/officeart/2005/8/layout/lProcess2"/>
    <dgm:cxn modelId="{B5CD0A87-F04D-424C-A4CB-A6D5A8BFB7F7}" type="presParOf" srcId="{022B57A9-18D8-44A3-8EA4-9E32B50A3893}" destId="{A026F946-0763-49C9-89C4-B3B54FC411C9}" srcOrd="2" destOrd="0" presId="urn:microsoft.com/office/officeart/2005/8/layout/lProcess2"/>
    <dgm:cxn modelId="{DB6711D5-E92E-4615-94C2-F9FEC45033E7}" type="presParOf" srcId="{A026F946-0763-49C9-89C4-B3B54FC411C9}" destId="{1846D366-9886-4E0C-BAD1-66F5033F5AF5}" srcOrd="0" destOrd="0" presId="urn:microsoft.com/office/officeart/2005/8/layout/lProcess2"/>
    <dgm:cxn modelId="{9ED93FBE-EC23-4AD2-B1EC-B5C634D87B31}" type="presParOf" srcId="{1846D366-9886-4E0C-BAD1-66F5033F5AF5}" destId="{20027D9C-38AC-400A-85F5-4A17B845F0C7}" srcOrd="0" destOrd="0" presId="urn:microsoft.com/office/officeart/2005/8/layout/lProcess2"/>
    <dgm:cxn modelId="{945ACC19-2077-466F-A473-75B4D94A5CF7}" type="presParOf" srcId="{73231793-2706-4542-80D1-A1461384066E}" destId="{F2B48E90-558B-42AC-A40B-A2C33893EFFA}" srcOrd="1" destOrd="0" presId="urn:microsoft.com/office/officeart/2005/8/layout/lProcess2"/>
    <dgm:cxn modelId="{418D3633-60F2-4591-8AA3-97CD136B28DB}" type="presParOf" srcId="{73231793-2706-4542-80D1-A1461384066E}" destId="{DC7E588E-DBB5-41F4-8688-C468BBD1B807}" srcOrd="2" destOrd="0" presId="urn:microsoft.com/office/officeart/2005/8/layout/lProcess2"/>
    <dgm:cxn modelId="{2A9FBDFB-CBDD-4F64-8979-6D604F41AFE4}" type="presParOf" srcId="{DC7E588E-DBB5-41F4-8688-C468BBD1B807}" destId="{F30EE415-8B97-4C0E-859A-1ECD0FC79704}" srcOrd="0" destOrd="0" presId="urn:microsoft.com/office/officeart/2005/8/layout/lProcess2"/>
    <dgm:cxn modelId="{AA918F2E-0599-4719-8545-CFCEEDF083AA}" type="presParOf" srcId="{DC7E588E-DBB5-41F4-8688-C468BBD1B807}" destId="{C4D1FA4C-3BF8-4EFE-ACCB-CAE1325B3153}" srcOrd="1" destOrd="0" presId="urn:microsoft.com/office/officeart/2005/8/layout/lProcess2"/>
    <dgm:cxn modelId="{468B61DB-DCE1-433D-AD69-93C15CE13D2C}" type="presParOf" srcId="{DC7E588E-DBB5-41F4-8688-C468BBD1B807}" destId="{12646B8E-4FE4-402D-AA5B-7C61A7404740}" srcOrd="2" destOrd="0" presId="urn:microsoft.com/office/officeart/2005/8/layout/lProcess2"/>
    <dgm:cxn modelId="{A15B0C86-F84C-49A8-88F8-56E80CD54B6B}" type="presParOf" srcId="{12646B8E-4FE4-402D-AA5B-7C61A7404740}" destId="{9C1F0183-5068-497A-AA14-9BAF471F03BD}" srcOrd="0" destOrd="0" presId="urn:microsoft.com/office/officeart/2005/8/layout/lProcess2"/>
    <dgm:cxn modelId="{C9B18F12-2C2F-4581-9D6D-64E1362FA6D6}" type="presParOf" srcId="{9C1F0183-5068-497A-AA14-9BAF471F03BD}" destId="{FEA026D2-2FD7-4E2D-8DC2-D6BCE11F513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E0026D1-E0A9-4DFD-93A5-15BF0B002876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2C2D020C-509E-4633-9150-41091564AD9A}">
      <dgm:prSet/>
      <dgm:spPr/>
      <dgm:t>
        <a:bodyPr/>
        <a:lstStyle/>
        <a:p>
          <a:pPr rtl="1"/>
          <a:r>
            <a:rPr lang="fa-IR" dirty="0" smtClean="0">
              <a:cs typeface="B Elham" pitchFamily="2" charset="-78"/>
            </a:rPr>
            <a:t>مبتنی بر بدهی</a:t>
          </a:r>
          <a:endParaRPr lang="fa-IR" dirty="0">
            <a:cs typeface="B Elham" pitchFamily="2" charset="-78"/>
          </a:endParaRPr>
        </a:p>
      </dgm:t>
    </dgm:pt>
    <dgm:pt modelId="{EB1E66D7-00A5-42FA-B724-4831F06FFD63}" type="parTrans" cxnId="{71A80981-97DF-410C-A8A3-F655B55E13FF}">
      <dgm:prSet/>
      <dgm:spPr/>
      <dgm:t>
        <a:bodyPr/>
        <a:lstStyle/>
        <a:p>
          <a:pPr rtl="1"/>
          <a:endParaRPr lang="fa-IR">
            <a:cs typeface="B Elham" pitchFamily="2" charset="-78"/>
          </a:endParaRPr>
        </a:p>
      </dgm:t>
    </dgm:pt>
    <dgm:pt modelId="{5B5986C6-4D38-4261-A506-DCDE544229B8}" type="sibTrans" cxnId="{71A80981-97DF-410C-A8A3-F655B55E13FF}">
      <dgm:prSet/>
      <dgm:spPr/>
      <dgm:t>
        <a:bodyPr/>
        <a:lstStyle/>
        <a:p>
          <a:pPr rtl="1"/>
          <a:endParaRPr lang="fa-IR">
            <a:cs typeface="B Elham" pitchFamily="2" charset="-78"/>
          </a:endParaRPr>
        </a:p>
      </dgm:t>
    </dgm:pt>
    <dgm:pt modelId="{8939B4AB-C493-487B-B6F7-EA5E093A8FDC}">
      <dgm:prSet/>
      <dgm:spPr/>
      <dgm:t>
        <a:bodyPr/>
        <a:lstStyle/>
        <a:p>
          <a:pPr rtl="1"/>
          <a:r>
            <a:rPr lang="fa-IR" dirty="0" smtClean="0">
              <a:cs typeface="B Elham" pitchFamily="2" charset="-78"/>
            </a:rPr>
            <a:t>مبتنی بر سرمایه</a:t>
          </a:r>
          <a:endParaRPr lang="en-US" dirty="0">
            <a:cs typeface="B Elham" pitchFamily="2" charset="-78"/>
          </a:endParaRPr>
        </a:p>
      </dgm:t>
    </dgm:pt>
    <dgm:pt modelId="{FE20192E-A098-4FB5-9CD5-A98946AAB151}" type="parTrans" cxnId="{8494C7B1-B2FE-49E5-B6B5-3703F0FF645B}">
      <dgm:prSet/>
      <dgm:spPr/>
      <dgm:t>
        <a:bodyPr/>
        <a:lstStyle/>
        <a:p>
          <a:pPr rtl="1"/>
          <a:endParaRPr lang="fa-IR">
            <a:cs typeface="B Elham" pitchFamily="2" charset="-78"/>
          </a:endParaRPr>
        </a:p>
      </dgm:t>
    </dgm:pt>
    <dgm:pt modelId="{B28334CD-C8AA-48C7-98B7-EB5D648655CD}" type="sibTrans" cxnId="{8494C7B1-B2FE-49E5-B6B5-3703F0FF645B}">
      <dgm:prSet/>
      <dgm:spPr/>
      <dgm:t>
        <a:bodyPr/>
        <a:lstStyle/>
        <a:p>
          <a:pPr rtl="1"/>
          <a:endParaRPr lang="fa-IR">
            <a:cs typeface="B Elham" pitchFamily="2" charset="-78"/>
          </a:endParaRPr>
        </a:p>
      </dgm:t>
    </dgm:pt>
    <dgm:pt modelId="{E66F0739-7017-4D07-834E-1EC6312C6078}" type="pres">
      <dgm:prSet presAssocID="{5E0026D1-E0A9-4DFD-93A5-15BF0B00287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05EE124-A8C1-4AC4-A685-3FB0042DBF0B}" type="pres">
      <dgm:prSet presAssocID="{5E0026D1-E0A9-4DFD-93A5-15BF0B002876}" presName="ribbon" presStyleLbl="node1" presStyleIdx="0" presStyleCnt="1"/>
      <dgm:spPr/>
      <dgm:t>
        <a:bodyPr/>
        <a:lstStyle/>
        <a:p>
          <a:pPr rtl="1"/>
          <a:endParaRPr lang="fa-IR"/>
        </a:p>
      </dgm:t>
    </dgm:pt>
    <dgm:pt modelId="{ABBBF60C-6DFA-48DA-AB44-A4637958FA34}" type="pres">
      <dgm:prSet presAssocID="{5E0026D1-E0A9-4DFD-93A5-15BF0B002876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C48598C-F383-4C40-814C-D8EB5AE5AB55}" type="pres">
      <dgm:prSet presAssocID="{5E0026D1-E0A9-4DFD-93A5-15BF0B002876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C0D7643F-B3E4-40F1-8E5C-951CDD940C74}" type="presOf" srcId="{2C2D020C-509E-4633-9150-41091564AD9A}" destId="{ABBBF60C-6DFA-48DA-AB44-A4637958FA34}" srcOrd="0" destOrd="0" presId="urn:microsoft.com/office/officeart/2005/8/layout/arrow6"/>
    <dgm:cxn modelId="{8494C7B1-B2FE-49E5-B6B5-3703F0FF645B}" srcId="{5E0026D1-E0A9-4DFD-93A5-15BF0B002876}" destId="{8939B4AB-C493-487B-B6F7-EA5E093A8FDC}" srcOrd="1" destOrd="0" parTransId="{FE20192E-A098-4FB5-9CD5-A98946AAB151}" sibTransId="{B28334CD-C8AA-48C7-98B7-EB5D648655CD}"/>
    <dgm:cxn modelId="{3AC86A81-F441-4F77-8013-13BA8B1F4117}" type="presOf" srcId="{5E0026D1-E0A9-4DFD-93A5-15BF0B002876}" destId="{E66F0739-7017-4D07-834E-1EC6312C6078}" srcOrd="0" destOrd="0" presId="urn:microsoft.com/office/officeart/2005/8/layout/arrow6"/>
    <dgm:cxn modelId="{71A80981-97DF-410C-A8A3-F655B55E13FF}" srcId="{5E0026D1-E0A9-4DFD-93A5-15BF0B002876}" destId="{2C2D020C-509E-4633-9150-41091564AD9A}" srcOrd="0" destOrd="0" parTransId="{EB1E66D7-00A5-42FA-B724-4831F06FFD63}" sibTransId="{5B5986C6-4D38-4261-A506-DCDE544229B8}"/>
    <dgm:cxn modelId="{2DA96D6E-60C0-47C2-8AC6-8D08F3679AC5}" type="presOf" srcId="{8939B4AB-C493-487B-B6F7-EA5E093A8FDC}" destId="{AC48598C-F383-4C40-814C-D8EB5AE5AB55}" srcOrd="0" destOrd="0" presId="urn:microsoft.com/office/officeart/2005/8/layout/arrow6"/>
    <dgm:cxn modelId="{112EDC34-8DA8-494D-8C83-2BF72CE2283A}" type="presParOf" srcId="{E66F0739-7017-4D07-834E-1EC6312C6078}" destId="{105EE124-A8C1-4AC4-A685-3FB0042DBF0B}" srcOrd="0" destOrd="0" presId="urn:microsoft.com/office/officeart/2005/8/layout/arrow6"/>
    <dgm:cxn modelId="{43675829-B6C7-4C83-9992-068D27FB1CE9}" type="presParOf" srcId="{E66F0739-7017-4D07-834E-1EC6312C6078}" destId="{ABBBF60C-6DFA-48DA-AB44-A4637958FA34}" srcOrd="1" destOrd="0" presId="urn:microsoft.com/office/officeart/2005/8/layout/arrow6"/>
    <dgm:cxn modelId="{ACC36315-415C-48EF-81BD-BB120CBCA5C5}" type="presParOf" srcId="{E66F0739-7017-4D07-834E-1EC6312C6078}" destId="{AC48598C-F383-4C40-814C-D8EB5AE5AB55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9D81363-A1EC-4AF0-AABB-5DA3FEBAB8CA}" type="doc">
      <dgm:prSet loTypeId="urn:microsoft.com/office/officeart/2005/8/layout/list1" loCatId="list" qsTypeId="urn:microsoft.com/office/officeart/2005/8/quickstyle/simple5" qsCatId="simple" csTypeId="urn:microsoft.com/office/officeart/2005/8/colors/colorful1#8" csCatId="colorful" phldr="1"/>
      <dgm:spPr/>
      <dgm:t>
        <a:bodyPr/>
        <a:lstStyle/>
        <a:p>
          <a:endParaRPr lang="en-US"/>
        </a:p>
      </dgm:t>
    </dgm:pt>
    <dgm:pt modelId="{3DAD855A-6DB3-46C2-B843-61098535E58B}">
      <dgm:prSet custT="1"/>
      <dgm:spPr/>
      <dgm:t>
        <a:bodyPr/>
        <a:lstStyle/>
        <a:p>
          <a:pPr algn="ctr" rtl="1"/>
          <a:r>
            <a:rPr lang="fa-IR" sz="1400" dirty="0" smtClean="0">
              <a:latin typeface="Arial Unicode MS" pitchFamily="34" charset="-128"/>
              <a:ea typeface="Arial Unicode MS" pitchFamily="34" charset="-128"/>
              <a:cs typeface="B Titr" pitchFamily="2" charset="-78"/>
            </a:rPr>
            <a:t>محصولات مبتنی بر بدهی</a:t>
          </a:r>
          <a:endParaRPr lang="en-US" sz="1400" dirty="0">
            <a:latin typeface="Arial Unicode MS" pitchFamily="34" charset="-128"/>
            <a:ea typeface="Arial Unicode MS" pitchFamily="34" charset="-128"/>
            <a:cs typeface="B Titr" pitchFamily="2" charset="-78"/>
          </a:endParaRPr>
        </a:p>
      </dgm:t>
    </dgm:pt>
    <dgm:pt modelId="{D42B24A9-404F-4BEB-9ABB-EABFC219F703}" type="parTrans" cxnId="{93FDBA61-6989-47A2-961B-8127A0F4BF48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67D38DBF-9588-4042-BC33-E2270C61363D}" type="sibTrans" cxnId="{93FDBA61-6989-47A2-961B-8127A0F4BF48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9820F6A-84DF-4958-A891-4501D78EFA62}">
      <dgm:prSet custT="1"/>
      <dgm:spPr/>
      <dgm:t>
        <a:bodyPr/>
        <a:lstStyle/>
        <a:p>
          <a:pPr rtl="1"/>
          <a:r>
            <a:rPr lang="fa-IR" sz="16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اوراق مشارکت</a:t>
          </a:r>
          <a:endParaRPr lang="en-US" sz="16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640F6A7E-64CD-460B-9ACF-97619F5585A5}" type="parTrans" cxnId="{F434CEBC-0ACD-405F-88C6-DF22052DD83E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2F34B82-B966-484E-929F-81564E6DCC06}" type="sibTrans" cxnId="{F434CEBC-0ACD-405F-88C6-DF22052DD83E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92E61A2-E0F7-4A94-BDBE-03698D1D23CC}">
      <dgm:prSet custT="1"/>
      <dgm:spPr/>
      <dgm:t>
        <a:bodyPr/>
        <a:lstStyle/>
        <a:p>
          <a:pPr rtl="1"/>
          <a:r>
            <a:rPr lang="fa-IR" sz="16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گواهی سپرده</a:t>
          </a:r>
          <a:endParaRPr lang="en-US" sz="16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F83FDFA4-450E-4AD3-8E4C-5D25EE43DA12}" type="parTrans" cxnId="{E01F3F60-A769-4A4D-B60D-1E8AC66C96DA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D9656852-8B69-4C11-9A15-DA5A53894026}" type="sibTrans" cxnId="{E01F3F60-A769-4A4D-B60D-1E8AC66C96DA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07965888-4196-4723-B42A-D5343B1C6DE0}">
      <dgm:prSet custT="1"/>
      <dgm:spPr/>
      <dgm:t>
        <a:bodyPr/>
        <a:lstStyle/>
        <a:p>
          <a:pPr rtl="1"/>
          <a:r>
            <a:rPr lang="fa-IR" sz="16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اوراق بهادار با پشتوانۀ وام‌های رهنی</a:t>
          </a:r>
          <a:endParaRPr lang="en-US" sz="16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CAE33FC3-FCDC-4970-BDED-3D8BBA53B285}" type="parTrans" cxnId="{DA351129-ED94-4E61-B5F0-C4B8BB09E75C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6DCA3DBA-6639-411E-B16A-E365014809AB}" type="sibTrans" cxnId="{DA351129-ED94-4E61-B5F0-C4B8BB09E75C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D8DA7BA-A0F9-4F80-8199-0E061B6C0360}">
      <dgm:prSet custT="1"/>
      <dgm:spPr/>
      <dgm:t>
        <a:bodyPr/>
        <a:lstStyle/>
        <a:p>
          <a:pPr rtl="1"/>
          <a:r>
            <a:rPr lang="fa-IR" sz="16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اوراق صکوک</a:t>
          </a:r>
          <a:endParaRPr lang="fa-IR" sz="16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CD45DD0C-26C4-4BF9-B8B3-B2B11FD1DE8E}" type="parTrans" cxnId="{1A600956-585E-4E46-BC7F-7251898D6767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C9059B7-31DA-40E9-9C86-BA01B076679C}" type="sibTrans" cxnId="{1A600956-585E-4E46-BC7F-7251898D6767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68BEB622-7108-4E58-A936-DAB92D59C342}">
      <dgm:prSet custT="1"/>
      <dgm:spPr/>
      <dgm:t>
        <a:bodyPr/>
        <a:lstStyle/>
        <a:p>
          <a:pPr rtl="1"/>
          <a:r>
            <a:rPr lang="fa-IR" sz="16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اوراق استصناع</a:t>
          </a:r>
          <a:endParaRPr lang="en-US" sz="16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F74DCD93-FAA5-4AEF-B6A9-E03AEED1E269}" type="parTrans" cxnId="{5AD110F7-00D3-49BC-AA69-25922342DDF1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5E587ABC-9DA5-412B-B68D-4BCA482BBA70}" type="sibTrans" cxnId="{5AD110F7-00D3-49BC-AA69-25922342DDF1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951A2272-DDFA-4FED-8BE2-D0AB497359B8}">
      <dgm:prSet custT="1"/>
      <dgm:spPr/>
      <dgm:t>
        <a:bodyPr/>
        <a:lstStyle/>
        <a:p>
          <a:pPr algn="ctr" rtl="1"/>
          <a:r>
            <a:rPr lang="fa-IR" sz="1400" dirty="0" smtClean="0">
              <a:latin typeface="Arial Unicode MS" pitchFamily="34" charset="-128"/>
              <a:ea typeface="Arial Unicode MS" pitchFamily="34" charset="-128"/>
              <a:cs typeface="B Titr" pitchFamily="2" charset="-78"/>
            </a:rPr>
            <a:t>محصولات مبتنی بر سرمایه</a:t>
          </a:r>
          <a:endParaRPr lang="fa-IR" sz="1400" dirty="0">
            <a:latin typeface="Arial Unicode MS" pitchFamily="34" charset="-128"/>
            <a:ea typeface="Arial Unicode MS" pitchFamily="34" charset="-128"/>
            <a:cs typeface="B Titr" pitchFamily="2" charset="-78"/>
          </a:endParaRPr>
        </a:p>
      </dgm:t>
    </dgm:pt>
    <dgm:pt modelId="{621BBB82-08FC-4CBA-BA48-82C824AD7546}" type="parTrans" cxnId="{1148E991-2493-4B2A-8382-C4C082654B56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19EE0329-DD92-47FB-93F6-3B1195F5F059}" type="sibTrans" cxnId="{1148E991-2493-4B2A-8382-C4C082654B56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3EB8F24B-05E7-42D9-9039-FA64807F4384}">
      <dgm:prSet custT="1"/>
      <dgm:spPr/>
      <dgm:t>
        <a:bodyPr/>
        <a:lstStyle/>
        <a:p>
          <a:pPr rtl="1"/>
          <a:r>
            <a:rPr lang="fa-IR" sz="16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واحدهای سرمایه‌گذاری صندوق‌ها</a:t>
          </a:r>
          <a:endParaRPr lang="en-US" sz="16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4E6DAC0A-A63C-4402-9A72-C8848B4E6977}" type="parTrans" cxnId="{AB1B38C7-8E05-4F19-A9F8-813E4FC43D74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DB7A7E7F-112B-4248-88DA-6AAFB84CD1FA}" type="sibTrans" cxnId="{AB1B38C7-8E05-4F19-A9F8-813E4FC43D74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01BAC11-13DA-458F-8C82-197CA4269A1B}">
      <dgm:prSet custT="1"/>
      <dgm:spPr/>
      <dgm:t>
        <a:bodyPr/>
        <a:lstStyle/>
        <a:p>
          <a:pPr rtl="1"/>
          <a:r>
            <a:rPr lang="fa-IR" sz="16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صندوق قابل‌معامله در بورس</a:t>
          </a:r>
          <a:endParaRPr lang="en-US" sz="16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F4BD2878-C7DF-4752-8ABB-D7322C7BA605}" type="parTrans" cxnId="{E0CD4315-B5E0-4D17-B6CF-37136AD5E618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0B16B84E-6E1F-40EE-B64F-2C089C39053C}" type="sibTrans" cxnId="{E0CD4315-B5E0-4D17-B6CF-37136AD5E618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8251987-9848-4E19-82F5-B5A95CADBA36}">
      <dgm:prSet custT="1"/>
      <dgm:spPr/>
      <dgm:t>
        <a:bodyPr/>
        <a:lstStyle/>
        <a:p>
          <a:pPr rtl="1"/>
          <a:r>
            <a:rPr lang="fa-IR" sz="16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صندوق زمین و ساختمان</a:t>
          </a:r>
          <a:endParaRPr lang="en-US" sz="16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017B8CB4-C0C6-45E4-B495-802C0F16F42B}" type="parTrans" cxnId="{C473EAA8-4EC3-4988-A106-776DD8C3FBD9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76D4C6E-A11A-4FE8-9D10-F73993605CB6}" type="sibTrans" cxnId="{C473EAA8-4EC3-4988-A106-776DD8C3FBD9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331240C-840C-42BA-B4F1-0C38646A2028}">
      <dgm:prSet custT="1"/>
      <dgm:spPr/>
      <dgm:t>
        <a:bodyPr/>
        <a:lstStyle/>
        <a:p>
          <a:pPr rtl="1"/>
          <a:r>
            <a:rPr lang="fa-IR" sz="16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صندوق طلا</a:t>
          </a:r>
          <a:endParaRPr lang="en-US" sz="16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37563FCB-B66B-4315-B95D-B8252E8C1C60}" type="parTrans" cxnId="{EA3DB8AE-0666-428C-BE61-FD4BC7938E10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6413A9D6-E230-4791-B3B6-74A1A43B8E98}" type="sibTrans" cxnId="{EA3DB8AE-0666-428C-BE61-FD4BC7938E10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5F17AB36-4769-4888-81F5-8BEB87AD10E9}">
      <dgm:prSet custT="1"/>
      <dgm:spPr/>
      <dgm:t>
        <a:bodyPr/>
        <a:lstStyle/>
        <a:p>
          <a:pPr rtl="1"/>
          <a:r>
            <a:rPr lang="fa-IR" sz="16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صندوق پروژه</a:t>
          </a:r>
          <a:endParaRPr lang="en-US" sz="16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7D4D99D8-DFC4-4BD9-A75F-0E95C08CCE8B}" type="parTrans" cxnId="{04855571-6052-4BAE-B0F3-17797D6BFB50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521C82A2-B736-4058-B7C7-FC172742BE9D}" type="sibTrans" cxnId="{04855571-6052-4BAE-B0F3-17797D6BFB50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A23392F-26A8-4E78-8C63-330BB0231887}" type="pres">
      <dgm:prSet presAssocID="{19D81363-A1EC-4AF0-AABB-5DA3FEBAB8C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4E4CDD-AE38-4327-95DB-D9D0266457BC}" type="pres">
      <dgm:prSet presAssocID="{3DAD855A-6DB3-46C2-B843-61098535E58B}" presName="parentLin" presStyleCnt="0"/>
      <dgm:spPr/>
    </dgm:pt>
    <dgm:pt modelId="{E6EDA873-0A1F-4A57-B756-9E7B80F80CAC}" type="pres">
      <dgm:prSet presAssocID="{3DAD855A-6DB3-46C2-B843-61098535E58B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333CE387-E74E-41A1-8F01-959C0B144274}" type="pres">
      <dgm:prSet presAssocID="{3DAD855A-6DB3-46C2-B843-61098535E58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529476-B276-4D6A-8F25-F506B9515FB2}" type="pres">
      <dgm:prSet presAssocID="{3DAD855A-6DB3-46C2-B843-61098535E58B}" presName="negativeSpace" presStyleCnt="0"/>
      <dgm:spPr/>
    </dgm:pt>
    <dgm:pt modelId="{F821394E-4E36-4A88-86F1-E562BBA3304D}" type="pres">
      <dgm:prSet presAssocID="{3DAD855A-6DB3-46C2-B843-61098535E58B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2B94CB-DDD8-4469-BF0F-6C81404D1050}" type="pres">
      <dgm:prSet presAssocID="{67D38DBF-9588-4042-BC33-E2270C61363D}" presName="spaceBetweenRectangles" presStyleCnt="0"/>
      <dgm:spPr/>
    </dgm:pt>
    <dgm:pt modelId="{7DA5695E-3F4D-4230-8E48-D50883C980AB}" type="pres">
      <dgm:prSet presAssocID="{951A2272-DDFA-4FED-8BE2-D0AB497359B8}" presName="parentLin" presStyleCnt="0"/>
      <dgm:spPr/>
    </dgm:pt>
    <dgm:pt modelId="{79F9963B-C248-4378-A7FB-2CA26864548C}" type="pres">
      <dgm:prSet presAssocID="{951A2272-DDFA-4FED-8BE2-D0AB497359B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4780A99A-94FE-46F4-A9B2-3E01F24908F2}" type="pres">
      <dgm:prSet presAssocID="{951A2272-DDFA-4FED-8BE2-D0AB497359B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C75DEC-AA21-441D-BD48-375347970416}" type="pres">
      <dgm:prSet presAssocID="{951A2272-DDFA-4FED-8BE2-D0AB497359B8}" presName="negativeSpace" presStyleCnt="0"/>
      <dgm:spPr/>
    </dgm:pt>
    <dgm:pt modelId="{47273075-E3FB-4D4D-B4DE-6FACF2C42167}" type="pres">
      <dgm:prSet presAssocID="{951A2272-DDFA-4FED-8BE2-D0AB497359B8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2F2C37-BCAE-4124-99CC-6F73181EA4AF}" type="presOf" srcId="{3DAD855A-6DB3-46C2-B843-61098535E58B}" destId="{E6EDA873-0A1F-4A57-B756-9E7B80F80CAC}" srcOrd="0" destOrd="0" presId="urn:microsoft.com/office/officeart/2005/8/layout/list1"/>
    <dgm:cxn modelId="{1A600956-585E-4E46-BC7F-7251898D6767}" srcId="{3DAD855A-6DB3-46C2-B843-61098535E58B}" destId="{FD8DA7BA-A0F9-4F80-8199-0E061B6C0360}" srcOrd="3" destOrd="0" parTransId="{CD45DD0C-26C4-4BF9-B8B3-B2B11FD1DE8E}" sibTransId="{EC9059B7-31DA-40E9-9C86-BA01B076679C}"/>
    <dgm:cxn modelId="{73F57AAF-4836-4B31-B6C6-2E9B6DEFFB83}" type="presOf" srcId="{7331240C-840C-42BA-B4F1-0C38646A2028}" destId="{47273075-E3FB-4D4D-B4DE-6FACF2C42167}" srcOrd="0" destOrd="3" presId="urn:microsoft.com/office/officeart/2005/8/layout/list1"/>
    <dgm:cxn modelId="{C473EAA8-4EC3-4988-A106-776DD8C3FBD9}" srcId="{951A2272-DDFA-4FED-8BE2-D0AB497359B8}" destId="{78251987-9848-4E19-82F5-B5A95CADBA36}" srcOrd="2" destOrd="0" parTransId="{017B8CB4-C0C6-45E4-B495-802C0F16F42B}" sibTransId="{876D4C6E-A11A-4FE8-9D10-F73993605CB6}"/>
    <dgm:cxn modelId="{E0CD4315-B5E0-4D17-B6CF-37136AD5E618}" srcId="{951A2272-DDFA-4FED-8BE2-D0AB497359B8}" destId="{701BAC11-13DA-458F-8C82-197CA4269A1B}" srcOrd="1" destOrd="0" parTransId="{F4BD2878-C7DF-4752-8ABB-D7322C7BA605}" sibTransId="{0B16B84E-6E1F-40EE-B64F-2C089C39053C}"/>
    <dgm:cxn modelId="{E6A6A0B1-2F0B-4147-B95C-426A627C85C3}" type="presOf" srcId="{FD8DA7BA-A0F9-4F80-8199-0E061B6C0360}" destId="{F821394E-4E36-4A88-86F1-E562BBA3304D}" srcOrd="0" destOrd="3" presId="urn:microsoft.com/office/officeart/2005/8/layout/list1"/>
    <dgm:cxn modelId="{DA351129-ED94-4E61-B5F0-C4B8BB09E75C}" srcId="{3DAD855A-6DB3-46C2-B843-61098535E58B}" destId="{07965888-4196-4723-B42A-D5343B1C6DE0}" srcOrd="2" destOrd="0" parTransId="{CAE33FC3-FCDC-4970-BDED-3D8BBA53B285}" sibTransId="{6DCA3DBA-6639-411E-B16A-E365014809AB}"/>
    <dgm:cxn modelId="{343C462B-F05C-4AEC-9B3E-2E204E1097E3}" type="presOf" srcId="{19D81363-A1EC-4AF0-AABB-5DA3FEBAB8CA}" destId="{AA23392F-26A8-4E78-8C63-330BB0231887}" srcOrd="0" destOrd="0" presId="urn:microsoft.com/office/officeart/2005/8/layout/list1"/>
    <dgm:cxn modelId="{1148E991-2493-4B2A-8382-C4C082654B56}" srcId="{19D81363-A1EC-4AF0-AABB-5DA3FEBAB8CA}" destId="{951A2272-DDFA-4FED-8BE2-D0AB497359B8}" srcOrd="1" destOrd="0" parTransId="{621BBB82-08FC-4CBA-BA48-82C824AD7546}" sibTransId="{19EE0329-DD92-47FB-93F6-3B1195F5F059}"/>
    <dgm:cxn modelId="{5AD110F7-00D3-49BC-AA69-25922342DDF1}" srcId="{3DAD855A-6DB3-46C2-B843-61098535E58B}" destId="{68BEB622-7108-4E58-A936-DAB92D59C342}" srcOrd="4" destOrd="0" parTransId="{F74DCD93-FAA5-4AEF-B6A9-E03AEED1E269}" sibTransId="{5E587ABC-9DA5-412B-B68D-4BCA482BBA70}"/>
    <dgm:cxn modelId="{E01F3F60-A769-4A4D-B60D-1E8AC66C96DA}" srcId="{3DAD855A-6DB3-46C2-B843-61098535E58B}" destId="{F92E61A2-E0F7-4A94-BDBE-03698D1D23CC}" srcOrd="1" destOrd="0" parTransId="{F83FDFA4-450E-4AD3-8E4C-5D25EE43DA12}" sibTransId="{D9656852-8B69-4C11-9A15-DA5A53894026}"/>
    <dgm:cxn modelId="{AB1B38C7-8E05-4F19-A9F8-813E4FC43D74}" srcId="{951A2272-DDFA-4FED-8BE2-D0AB497359B8}" destId="{3EB8F24B-05E7-42D9-9039-FA64807F4384}" srcOrd="0" destOrd="0" parTransId="{4E6DAC0A-A63C-4402-9A72-C8848B4E6977}" sibTransId="{DB7A7E7F-112B-4248-88DA-6AAFB84CD1FA}"/>
    <dgm:cxn modelId="{A9B16701-7EEF-4277-A13B-5AC47C42DE96}" type="presOf" srcId="{951A2272-DDFA-4FED-8BE2-D0AB497359B8}" destId="{79F9963B-C248-4378-A7FB-2CA26864548C}" srcOrd="0" destOrd="0" presId="urn:microsoft.com/office/officeart/2005/8/layout/list1"/>
    <dgm:cxn modelId="{B5587584-A762-4D14-85F1-F512E7B9D956}" type="presOf" srcId="{701BAC11-13DA-458F-8C82-197CA4269A1B}" destId="{47273075-E3FB-4D4D-B4DE-6FACF2C42167}" srcOrd="0" destOrd="1" presId="urn:microsoft.com/office/officeart/2005/8/layout/list1"/>
    <dgm:cxn modelId="{BF6077DC-1021-4A47-B50A-16DAD0C5B87D}" type="presOf" srcId="{68BEB622-7108-4E58-A936-DAB92D59C342}" destId="{F821394E-4E36-4A88-86F1-E562BBA3304D}" srcOrd="0" destOrd="4" presId="urn:microsoft.com/office/officeart/2005/8/layout/list1"/>
    <dgm:cxn modelId="{D9DF6FE5-D108-4639-9E23-429E4685C21C}" type="presOf" srcId="{3DAD855A-6DB3-46C2-B843-61098535E58B}" destId="{333CE387-E74E-41A1-8F01-959C0B144274}" srcOrd="1" destOrd="0" presId="urn:microsoft.com/office/officeart/2005/8/layout/list1"/>
    <dgm:cxn modelId="{47E89812-DD7F-42AC-934F-FADE882A294E}" type="presOf" srcId="{F92E61A2-E0F7-4A94-BDBE-03698D1D23CC}" destId="{F821394E-4E36-4A88-86F1-E562BBA3304D}" srcOrd="0" destOrd="1" presId="urn:microsoft.com/office/officeart/2005/8/layout/list1"/>
    <dgm:cxn modelId="{DFC04D51-D12C-4498-AD4C-1591A7741D26}" type="presOf" srcId="{78251987-9848-4E19-82F5-B5A95CADBA36}" destId="{47273075-E3FB-4D4D-B4DE-6FACF2C42167}" srcOrd="0" destOrd="2" presId="urn:microsoft.com/office/officeart/2005/8/layout/list1"/>
    <dgm:cxn modelId="{4407233F-7A1E-415F-9048-A6BD736109AC}" type="presOf" srcId="{951A2272-DDFA-4FED-8BE2-D0AB497359B8}" destId="{4780A99A-94FE-46F4-A9B2-3E01F24908F2}" srcOrd="1" destOrd="0" presId="urn:microsoft.com/office/officeart/2005/8/layout/list1"/>
    <dgm:cxn modelId="{EA3DB8AE-0666-428C-BE61-FD4BC7938E10}" srcId="{951A2272-DDFA-4FED-8BE2-D0AB497359B8}" destId="{7331240C-840C-42BA-B4F1-0C38646A2028}" srcOrd="3" destOrd="0" parTransId="{37563FCB-B66B-4315-B95D-B8252E8C1C60}" sibTransId="{6413A9D6-E230-4791-B3B6-74A1A43B8E98}"/>
    <dgm:cxn modelId="{5F2968E7-9687-4B12-B7A9-14E85F81D4FD}" type="presOf" srcId="{3EB8F24B-05E7-42D9-9039-FA64807F4384}" destId="{47273075-E3FB-4D4D-B4DE-6FACF2C42167}" srcOrd="0" destOrd="0" presId="urn:microsoft.com/office/officeart/2005/8/layout/list1"/>
    <dgm:cxn modelId="{E3F855F4-C01D-48EA-AC7D-0E6AF02EA3DA}" type="presOf" srcId="{07965888-4196-4723-B42A-D5343B1C6DE0}" destId="{F821394E-4E36-4A88-86F1-E562BBA3304D}" srcOrd="0" destOrd="2" presId="urn:microsoft.com/office/officeart/2005/8/layout/list1"/>
    <dgm:cxn modelId="{F434CEBC-0ACD-405F-88C6-DF22052DD83E}" srcId="{3DAD855A-6DB3-46C2-B843-61098535E58B}" destId="{E9820F6A-84DF-4958-A891-4501D78EFA62}" srcOrd="0" destOrd="0" parTransId="{640F6A7E-64CD-460B-9ACF-97619F5585A5}" sibTransId="{82F34B82-B966-484E-929F-81564E6DCC06}"/>
    <dgm:cxn modelId="{62FA6B9F-13F0-4A57-9D84-8B16B1CC9574}" type="presOf" srcId="{5F17AB36-4769-4888-81F5-8BEB87AD10E9}" destId="{47273075-E3FB-4D4D-B4DE-6FACF2C42167}" srcOrd="0" destOrd="4" presId="urn:microsoft.com/office/officeart/2005/8/layout/list1"/>
    <dgm:cxn modelId="{04855571-6052-4BAE-B0F3-17797D6BFB50}" srcId="{951A2272-DDFA-4FED-8BE2-D0AB497359B8}" destId="{5F17AB36-4769-4888-81F5-8BEB87AD10E9}" srcOrd="4" destOrd="0" parTransId="{7D4D99D8-DFC4-4BD9-A75F-0E95C08CCE8B}" sibTransId="{521C82A2-B736-4058-B7C7-FC172742BE9D}"/>
    <dgm:cxn modelId="{32F8652B-E29F-47C0-9C35-75774F636626}" type="presOf" srcId="{E9820F6A-84DF-4958-A891-4501D78EFA62}" destId="{F821394E-4E36-4A88-86F1-E562BBA3304D}" srcOrd="0" destOrd="0" presId="urn:microsoft.com/office/officeart/2005/8/layout/list1"/>
    <dgm:cxn modelId="{93FDBA61-6989-47A2-961B-8127A0F4BF48}" srcId="{19D81363-A1EC-4AF0-AABB-5DA3FEBAB8CA}" destId="{3DAD855A-6DB3-46C2-B843-61098535E58B}" srcOrd="0" destOrd="0" parTransId="{D42B24A9-404F-4BEB-9ABB-EABFC219F703}" sibTransId="{67D38DBF-9588-4042-BC33-E2270C61363D}"/>
    <dgm:cxn modelId="{E29F0314-AF92-4818-9C4A-3FF5889D4FBB}" type="presParOf" srcId="{AA23392F-26A8-4E78-8C63-330BB0231887}" destId="{124E4CDD-AE38-4327-95DB-D9D0266457BC}" srcOrd="0" destOrd="0" presId="urn:microsoft.com/office/officeart/2005/8/layout/list1"/>
    <dgm:cxn modelId="{585CE6CF-DA6F-47F7-8E9F-2B7B8DDB91E5}" type="presParOf" srcId="{124E4CDD-AE38-4327-95DB-D9D0266457BC}" destId="{E6EDA873-0A1F-4A57-B756-9E7B80F80CAC}" srcOrd="0" destOrd="0" presId="urn:microsoft.com/office/officeart/2005/8/layout/list1"/>
    <dgm:cxn modelId="{E5AFA990-2ABD-48E8-9476-739EC3AFA192}" type="presParOf" srcId="{124E4CDD-AE38-4327-95DB-D9D0266457BC}" destId="{333CE387-E74E-41A1-8F01-959C0B144274}" srcOrd="1" destOrd="0" presId="urn:microsoft.com/office/officeart/2005/8/layout/list1"/>
    <dgm:cxn modelId="{6F3A2DF9-E607-467C-9603-A9CA3B839235}" type="presParOf" srcId="{AA23392F-26A8-4E78-8C63-330BB0231887}" destId="{67529476-B276-4D6A-8F25-F506B9515FB2}" srcOrd="1" destOrd="0" presId="urn:microsoft.com/office/officeart/2005/8/layout/list1"/>
    <dgm:cxn modelId="{1ED94A5A-1679-42F7-B32F-F45441F006C4}" type="presParOf" srcId="{AA23392F-26A8-4E78-8C63-330BB0231887}" destId="{F821394E-4E36-4A88-86F1-E562BBA3304D}" srcOrd="2" destOrd="0" presId="urn:microsoft.com/office/officeart/2005/8/layout/list1"/>
    <dgm:cxn modelId="{27395878-42D6-45BD-B18A-21DCFF17266F}" type="presParOf" srcId="{AA23392F-26A8-4E78-8C63-330BB0231887}" destId="{8A2B94CB-DDD8-4469-BF0F-6C81404D1050}" srcOrd="3" destOrd="0" presId="urn:microsoft.com/office/officeart/2005/8/layout/list1"/>
    <dgm:cxn modelId="{A1CAA094-F0F5-4161-9CFD-CBBC0900127E}" type="presParOf" srcId="{AA23392F-26A8-4E78-8C63-330BB0231887}" destId="{7DA5695E-3F4D-4230-8E48-D50883C980AB}" srcOrd="4" destOrd="0" presId="urn:microsoft.com/office/officeart/2005/8/layout/list1"/>
    <dgm:cxn modelId="{1D198570-7A6D-4C45-988C-243E1031538B}" type="presParOf" srcId="{7DA5695E-3F4D-4230-8E48-D50883C980AB}" destId="{79F9963B-C248-4378-A7FB-2CA26864548C}" srcOrd="0" destOrd="0" presId="urn:microsoft.com/office/officeart/2005/8/layout/list1"/>
    <dgm:cxn modelId="{1E48208E-A19F-4323-9F28-46889786A582}" type="presParOf" srcId="{7DA5695E-3F4D-4230-8E48-D50883C980AB}" destId="{4780A99A-94FE-46F4-A9B2-3E01F24908F2}" srcOrd="1" destOrd="0" presId="urn:microsoft.com/office/officeart/2005/8/layout/list1"/>
    <dgm:cxn modelId="{8861F066-7E1A-403A-897E-DE95EA0629DD}" type="presParOf" srcId="{AA23392F-26A8-4E78-8C63-330BB0231887}" destId="{7AC75DEC-AA21-441D-BD48-375347970416}" srcOrd="5" destOrd="0" presId="urn:microsoft.com/office/officeart/2005/8/layout/list1"/>
    <dgm:cxn modelId="{F015E11B-D4FE-46A5-871A-A7BA4C4250E5}" type="presParOf" srcId="{AA23392F-26A8-4E78-8C63-330BB0231887}" destId="{47273075-E3FB-4D4D-B4DE-6FACF2C4216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A7B8D4-FFF6-4BE5-9267-C1D9E8BE21BE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C03FA9-1C94-4509-A2D5-4AF3DD6ADC77}">
      <dgm:prSet/>
      <dgm:spPr/>
      <dgm:t>
        <a:bodyPr/>
        <a:lstStyle/>
        <a:p>
          <a:pPr rtl="0"/>
          <a:r>
            <a: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An extended</a:t>
          </a:r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</a:t>
          </a:r>
          <a:r>
            <a: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decline in general business activities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3B1EC54B-94A4-4A80-8624-63A2568DC243}" type="parTrans" cxnId="{8BC49A9F-5F8C-4FCC-B3B7-27AD434C2909}">
      <dgm:prSet/>
      <dgm:spPr/>
      <dgm:t>
        <a:bodyPr/>
        <a:lstStyle/>
        <a:p>
          <a:endParaRPr lang="en-US"/>
        </a:p>
      </dgm:t>
    </dgm:pt>
    <dgm:pt modelId="{88FF7846-44D3-4596-8D9F-57AD447C3DF8}" type="sibTrans" cxnId="{8BC49A9F-5F8C-4FCC-B3B7-27AD434C2909}">
      <dgm:prSet/>
      <dgm:spPr/>
      <dgm:t>
        <a:bodyPr/>
        <a:lstStyle/>
        <a:p>
          <a:endParaRPr lang="en-US"/>
        </a:p>
      </dgm:t>
    </dgm:pt>
    <dgm:pt modelId="{A93C9F45-98AD-4394-8793-DAF83610A61B}">
      <dgm:prSet/>
      <dgm:spPr/>
      <dgm:t>
        <a:bodyPr/>
        <a:lstStyle/>
        <a:p>
          <a:pPr algn="r" rtl="1"/>
          <a:r>
            <a:rPr lang="fa-IR" dirty="0" smtClean="0">
              <a:cs typeface="B Titr" pitchFamily="2" charset="-78"/>
            </a:rPr>
            <a:t>کاهش مستمر در فعالیت‌ عمومی کسب‌وکار</a:t>
          </a:r>
          <a:endParaRPr lang="en-US" dirty="0">
            <a:cs typeface="B Titr" pitchFamily="2" charset="-78"/>
          </a:endParaRPr>
        </a:p>
      </dgm:t>
    </dgm:pt>
    <dgm:pt modelId="{0FCDBA83-7569-4F2A-A54B-A4EE5DF34CC6}" type="parTrans" cxnId="{168278E5-925A-46C3-8335-2F93FFCB8D28}">
      <dgm:prSet/>
      <dgm:spPr/>
      <dgm:t>
        <a:bodyPr/>
        <a:lstStyle/>
        <a:p>
          <a:endParaRPr lang="en-US"/>
        </a:p>
      </dgm:t>
    </dgm:pt>
    <dgm:pt modelId="{273F4EF4-6B18-460D-A777-ACCA446C8C59}" type="sibTrans" cxnId="{168278E5-925A-46C3-8335-2F93FFCB8D28}">
      <dgm:prSet/>
      <dgm:spPr/>
      <dgm:t>
        <a:bodyPr/>
        <a:lstStyle/>
        <a:p>
          <a:endParaRPr lang="en-US"/>
        </a:p>
      </dgm:t>
    </dgm:pt>
    <dgm:pt modelId="{E9DC24BA-C890-483A-9D0B-04AC6A2A441D}">
      <dgm:prSet/>
      <dgm:spPr/>
      <dgm:t>
        <a:bodyPr/>
        <a:lstStyle/>
        <a:p>
          <a:pPr algn="r" rtl="1"/>
          <a:r>
            <a:rPr lang="fa-IR" dirty="0" smtClean="0">
              <a:cs typeface="B Nazanin" pitchFamily="2" charset="-78"/>
            </a:rPr>
            <a:t>سه نیم‌فصل یا دو نیم سال پی در پی کاهش درآمد ناخالص داخلی</a:t>
          </a:r>
          <a:endParaRPr lang="en-US" dirty="0">
            <a:cs typeface="B Nazanin" pitchFamily="2" charset="-78"/>
          </a:endParaRPr>
        </a:p>
      </dgm:t>
    </dgm:pt>
    <dgm:pt modelId="{73CEAA9B-E59B-4C0A-8560-AC47F96754A7}" type="parTrans" cxnId="{6113A644-ADB9-4809-A4C0-419AD9318B0A}">
      <dgm:prSet/>
      <dgm:spPr/>
      <dgm:t>
        <a:bodyPr/>
        <a:lstStyle/>
        <a:p>
          <a:endParaRPr lang="en-US"/>
        </a:p>
      </dgm:t>
    </dgm:pt>
    <dgm:pt modelId="{5C2CAC0A-439D-4E89-A78E-F39CFFBA0935}" type="sibTrans" cxnId="{6113A644-ADB9-4809-A4C0-419AD9318B0A}">
      <dgm:prSet/>
      <dgm:spPr/>
      <dgm:t>
        <a:bodyPr/>
        <a:lstStyle/>
        <a:p>
          <a:endParaRPr lang="en-US"/>
        </a:p>
      </dgm:t>
    </dgm:pt>
    <dgm:pt modelId="{C69D6984-C606-4BC3-A052-9DCF8D8C1910}" type="pres">
      <dgm:prSet presAssocID="{A6A7B8D4-FFF6-4BE5-9267-C1D9E8BE21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C0A107-C8E3-42B8-A6A4-7C7685518856}" type="pres">
      <dgm:prSet presAssocID="{59C03FA9-1C94-4509-A2D5-4AF3DD6ADC77}" presName="composite" presStyleCnt="0"/>
      <dgm:spPr/>
    </dgm:pt>
    <dgm:pt modelId="{5A494F16-37B3-4FF9-9CB8-2825571F3058}" type="pres">
      <dgm:prSet presAssocID="{59C03FA9-1C94-4509-A2D5-4AF3DD6ADC77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9E0AA2-6E07-430C-AA10-EBA7214C0BBC}" type="pres">
      <dgm:prSet presAssocID="{59C03FA9-1C94-4509-A2D5-4AF3DD6ADC77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4B353B-6F00-4933-89D6-ACD575A968A9}" type="presOf" srcId="{E9DC24BA-C890-483A-9D0B-04AC6A2A441D}" destId="{ED9E0AA2-6E07-430C-AA10-EBA7214C0BBC}" srcOrd="0" destOrd="1" presId="urn:microsoft.com/office/officeart/2005/8/layout/hList1"/>
    <dgm:cxn modelId="{3BEBE124-E50E-40C2-973A-6F0E9AC736E6}" type="presOf" srcId="{59C03FA9-1C94-4509-A2D5-4AF3DD6ADC77}" destId="{5A494F16-37B3-4FF9-9CB8-2825571F3058}" srcOrd="0" destOrd="0" presId="urn:microsoft.com/office/officeart/2005/8/layout/hList1"/>
    <dgm:cxn modelId="{168278E5-925A-46C3-8335-2F93FFCB8D28}" srcId="{59C03FA9-1C94-4509-A2D5-4AF3DD6ADC77}" destId="{A93C9F45-98AD-4394-8793-DAF83610A61B}" srcOrd="0" destOrd="0" parTransId="{0FCDBA83-7569-4F2A-A54B-A4EE5DF34CC6}" sibTransId="{273F4EF4-6B18-460D-A777-ACCA446C8C59}"/>
    <dgm:cxn modelId="{8214B075-6B2D-4DBD-B54B-502F809A0A42}" type="presOf" srcId="{A6A7B8D4-FFF6-4BE5-9267-C1D9E8BE21BE}" destId="{C69D6984-C606-4BC3-A052-9DCF8D8C1910}" srcOrd="0" destOrd="0" presId="urn:microsoft.com/office/officeart/2005/8/layout/hList1"/>
    <dgm:cxn modelId="{8BC49A9F-5F8C-4FCC-B3B7-27AD434C2909}" srcId="{A6A7B8D4-FFF6-4BE5-9267-C1D9E8BE21BE}" destId="{59C03FA9-1C94-4509-A2D5-4AF3DD6ADC77}" srcOrd="0" destOrd="0" parTransId="{3B1EC54B-94A4-4A80-8624-63A2568DC243}" sibTransId="{88FF7846-44D3-4596-8D9F-57AD447C3DF8}"/>
    <dgm:cxn modelId="{05F7B310-B8D7-473B-AA1C-239510B402EE}" type="presOf" srcId="{A93C9F45-98AD-4394-8793-DAF83610A61B}" destId="{ED9E0AA2-6E07-430C-AA10-EBA7214C0BBC}" srcOrd="0" destOrd="0" presId="urn:microsoft.com/office/officeart/2005/8/layout/hList1"/>
    <dgm:cxn modelId="{6113A644-ADB9-4809-A4C0-419AD9318B0A}" srcId="{A93C9F45-98AD-4394-8793-DAF83610A61B}" destId="{E9DC24BA-C890-483A-9D0B-04AC6A2A441D}" srcOrd="0" destOrd="0" parTransId="{73CEAA9B-E59B-4C0A-8560-AC47F96754A7}" sibTransId="{5C2CAC0A-439D-4E89-A78E-F39CFFBA0935}"/>
    <dgm:cxn modelId="{48437ED6-E58A-46D8-AD7F-AD6BE3B10198}" type="presParOf" srcId="{C69D6984-C606-4BC3-A052-9DCF8D8C1910}" destId="{86C0A107-C8E3-42B8-A6A4-7C7685518856}" srcOrd="0" destOrd="0" presId="urn:microsoft.com/office/officeart/2005/8/layout/hList1"/>
    <dgm:cxn modelId="{57248C1A-E236-4150-AA94-04D65AF81D47}" type="presParOf" srcId="{86C0A107-C8E3-42B8-A6A4-7C7685518856}" destId="{5A494F16-37B3-4FF9-9CB8-2825571F3058}" srcOrd="0" destOrd="0" presId="urn:microsoft.com/office/officeart/2005/8/layout/hList1"/>
    <dgm:cxn modelId="{DCD8F8E5-1F56-4856-9DCE-5FACA6AA28C7}" type="presParOf" srcId="{86C0A107-C8E3-42B8-A6A4-7C7685518856}" destId="{ED9E0AA2-6E07-430C-AA10-EBA7214C0BB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F5C20FB-971B-48B6-A278-A383095195AF}" type="doc">
      <dgm:prSet loTypeId="urn:microsoft.com/office/officeart/2005/8/layout/bProcess2" loCatId="process" qsTypeId="urn:microsoft.com/office/officeart/2005/8/quickstyle/3d2" qsCatId="3D" csTypeId="urn:microsoft.com/office/officeart/2005/8/colors/colorful1#9" csCatId="colorful" phldr="1"/>
      <dgm:spPr/>
      <dgm:t>
        <a:bodyPr/>
        <a:lstStyle/>
        <a:p>
          <a:endParaRPr lang="en-US"/>
        </a:p>
      </dgm:t>
    </dgm:pt>
    <dgm:pt modelId="{D1F4DACE-E768-4143-8A9B-E59F410D7ACB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وجوه سرمایه‌گذاران دارایی‌های غیرمالی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0E174BF3-D077-4902-B04D-688B22D5A24A}" type="parTrans" cxnId="{F3CA3EC3-E7A4-4C8F-9D9E-17597893B0B1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558C9958-06AF-42A4-A82D-EBD37C4966FF}" type="sibTrans" cxnId="{F3CA3EC3-E7A4-4C8F-9D9E-17597893B0B1}">
      <dgm:prSet/>
      <dgm:spPr/>
      <dgm:t>
        <a:bodyPr/>
        <a:lstStyle/>
        <a:p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C91F1068-BA95-4588-B794-5FE409B70F0A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صندوق سرمایه‌گذاری در دارایی غیرمالی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0F9680B7-1BC6-43DF-A6A4-E6819950321D}" type="parTrans" cxnId="{FCF51338-C085-4A48-AC9A-5FC9D4B77134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1AB16020-BD0A-44C7-B47D-E0E44F798A20}" type="sibTrans" cxnId="{FCF51338-C085-4A48-AC9A-5FC9D4B77134}">
      <dgm:prSet/>
      <dgm:spPr/>
      <dgm:t>
        <a:bodyPr/>
        <a:lstStyle/>
        <a:p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DD1B867E-9AED-463E-BC57-F7361CC029D6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تجهیز سرمایه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45673A6F-171A-46B8-8C92-C9E936AE1E29}" type="parTrans" cxnId="{FD6E8F61-0FAF-407F-AC19-BDEA1F70EC7C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DBAC117D-E14D-4F40-9047-0903939FE93B}" type="sibTrans" cxnId="{FD6E8F61-0FAF-407F-AC19-BDEA1F70EC7C}">
      <dgm:prSet/>
      <dgm:spPr/>
      <dgm:t>
        <a:bodyPr/>
        <a:lstStyle/>
        <a:p>
          <a:endParaRPr lang="en-US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A401001-68A0-45A5-8DCC-583EF2050838}" type="pres">
      <dgm:prSet presAssocID="{9F5C20FB-971B-48B6-A278-A383095195AF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DDAB54AA-2AAC-4CE4-868A-17916CD8C8EE}" type="pres">
      <dgm:prSet presAssocID="{D1F4DACE-E768-4143-8A9B-E59F410D7ACB}" presName="firs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D1340B-02D2-420F-A235-8DD1803E2809}" type="pres">
      <dgm:prSet presAssocID="{558C9958-06AF-42A4-A82D-EBD37C4966F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A568C87-5E23-4A08-A88F-725B15A645AD}" type="pres">
      <dgm:prSet presAssocID="{C91F1068-BA95-4588-B794-5FE409B70F0A}" presName="middleNode" presStyleCnt="0"/>
      <dgm:spPr/>
    </dgm:pt>
    <dgm:pt modelId="{FE6C119C-A6C0-42CC-8438-1A6524BE0308}" type="pres">
      <dgm:prSet presAssocID="{C91F1068-BA95-4588-B794-5FE409B70F0A}" presName="padding" presStyleLbl="node1" presStyleIdx="0" presStyleCnt="3"/>
      <dgm:spPr/>
    </dgm:pt>
    <dgm:pt modelId="{9CA32991-0647-4F6A-B7CD-1D249A29FA82}" type="pres">
      <dgm:prSet presAssocID="{C91F1068-BA95-4588-B794-5FE409B70F0A}" presName="shape" presStyleLbl="node1" presStyleIdx="1" presStyleCnt="3" custScaleX="164164" custScaleY="151433">
        <dgm:presLayoutVars>
          <dgm:bulletEnabled val="1"/>
        </dgm:presLayoutVars>
      </dgm:prSet>
      <dgm:spPr>
        <a:prstGeom prst="cube">
          <a:avLst/>
        </a:prstGeom>
      </dgm:spPr>
      <dgm:t>
        <a:bodyPr/>
        <a:lstStyle/>
        <a:p>
          <a:endParaRPr lang="en-US"/>
        </a:p>
      </dgm:t>
    </dgm:pt>
    <dgm:pt modelId="{47B37880-5692-4536-A791-3FC873AC35A1}" type="pres">
      <dgm:prSet presAssocID="{1AB16020-BD0A-44C7-B47D-E0E44F798A20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B6B3BF8-B3C3-4BB2-915E-C15B8A762C39}" type="pres">
      <dgm:prSet presAssocID="{DD1B867E-9AED-463E-BC57-F7361CC029D6}" presName="lastNode" presStyleLbl="node1" presStyleIdx="2" presStyleCnt="3">
        <dgm:presLayoutVars>
          <dgm:bulletEnabled val="1"/>
        </dgm:presLayoutVars>
      </dgm:prSet>
      <dgm:spPr>
        <a:prstGeom prst="plaque">
          <a:avLst/>
        </a:prstGeom>
      </dgm:spPr>
      <dgm:t>
        <a:bodyPr/>
        <a:lstStyle/>
        <a:p>
          <a:endParaRPr lang="en-US"/>
        </a:p>
      </dgm:t>
    </dgm:pt>
  </dgm:ptLst>
  <dgm:cxnLst>
    <dgm:cxn modelId="{FD6E8F61-0FAF-407F-AC19-BDEA1F70EC7C}" srcId="{9F5C20FB-971B-48B6-A278-A383095195AF}" destId="{DD1B867E-9AED-463E-BC57-F7361CC029D6}" srcOrd="2" destOrd="0" parTransId="{45673A6F-171A-46B8-8C92-C9E936AE1E29}" sibTransId="{DBAC117D-E14D-4F40-9047-0903939FE93B}"/>
    <dgm:cxn modelId="{CB6C4C7C-8ABE-44BC-B2F4-67B21667E834}" type="presOf" srcId="{DD1B867E-9AED-463E-BC57-F7361CC029D6}" destId="{EB6B3BF8-B3C3-4BB2-915E-C15B8A762C39}" srcOrd="0" destOrd="0" presId="urn:microsoft.com/office/officeart/2005/8/layout/bProcess2"/>
    <dgm:cxn modelId="{E2644D4B-F6A2-4809-BDE1-4EEA3406A148}" type="presOf" srcId="{D1F4DACE-E768-4143-8A9B-E59F410D7ACB}" destId="{DDAB54AA-2AAC-4CE4-868A-17916CD8C8EE}" srcOrd="0" destOrd="0" presId="urn:microsoft.com/office/officeart/2005/8/layout/bProcess2"/>
    <dgm:cxn modelId="{6A92C31F-4D98-4190-8E34-04F5F5A75742}" type="presOf" srcId="{9F5C20FB-971B-48B6-A278-A383095195AF}" destId="{EA401001-68A0-45A5-8DCC-583EF2050838}" srcOrd="0" destOrd="0" presId="urn:microsoft.com/office/officeart/2005/8/layout/bProcess2"/>
    <dgm:cxn modelId="{415EBAE2-9F2A-452C-A3C2-6CA4EC20F0FD}" type="presOf" srcId="{558C9958-06AF-42A4-A82D-EBD37C4966FF}" destId="{2FD1340B-02D2-420F-A235-8DD1803E2809}" srcOrd="0" destOrd="0" presId="urn:microsoft.com/office/officeart/2005/8/layout/bProcess2"/>
    <dgm:cxn modelId="{FCF51338-C085-4A48-AC9A-5FC9D4B77134}" srcId="{9F5C20FB-971B-48B6-A278-A383095195AF}" destId="{C91F1068-BA95-4588-B794-5FE409B70F0A}" srcOrd="1" destOrd="0" parTransId="{0F9680B7-1BC6-43DF-A6A4-E6819950321D}" sibTransId="{1AB16020-BD0A-44C7-B47D-E0E44F798A20}"/>
    <dgm:cxn modelId="{F3CA3EC3-E7A4-4C8F-9D9E-17597893B0B1}" srcId="{9F5C20FB-971B-48B6-A278-A383095195AF}" destId="{D1F4DACE-E768-4143-8A9B-E59F410D7ACB}" srcOrd="0" destOrd="0" parTransId="{0E174BF3-D077-4902-B04D-688B22D5A24A}" sibTransId="{558C9958-06AF-42A4-A82D-EBD37C4966FF}"/>
    <dgm:cxn modelId="{86F85664-9EA9-4EE0-8A94-09AA9566363A}" type="presOf" srcId="{C91F1068-BA95-4588-B794-5FE409B70F0A}" destId="{9CA32991-0647-4F6A-B7CD-1D249A29FA82}" srcOrd="0" destOrd="0" presId="urn:microsoft.com/office/officeart/2005/8/layout/bProcess2"/>
    <dgm:cxn modelId="{7E45D495-8127-4577-AB0F-E0B236D4B545}" type="presOf" srcId="{1AB16020-BD0A-44C7-B47D-E0E44F798A20}" destId="{47B37880-5692-4536-A791-3FC873AC35A1}" srcOrd="0" destOrd="0" presId="urn:microsoft.com/office/officeart/2005/8/layout/bProcess2"/>
    <dgm:cxn modelId="{A9192872-28FF-4E7F-AEF9-3A199300C226}" type="presParOf" srcId="{EA401001-68A0-45A5-8DCC-583EF2050838}" destId="{DDAB54AA-2AAC-4CE4-868A-17916CD8C8EE}" srcOrd="0" destOrd="0" presId="urn:microsoft.com/office/officeart/2005/8/layout/bProcess2"/>
    <dgm:cxn modelId="{5FACC768-605B-4703-86B7-FDC3BA401E8A}" type="presParOf" srcId="{EA401001-68A0-45A5-8DCC-583EF2050838}" destId="{2FD1340B-02D2-420F-A235-8DD1803E2809}" srcOrd="1" destOrd="0" presId="urn:microsoft.com/office/officeart/2005/8/layout/bProcess2"/>
    <dgm:cxn modelId="{FA476787-724E-43B3-93DB-8C0C35DF9477}" type="presParOf" srcId="{EA401001-68A0-45A5-8DCC-583EF2050838}" destId="{AA568C87-5E23-4A08-A88F-725B15A645AD}" srcOrd="2" destOrd="0" presId="urn:microsoft.com/office/officeart/2005/8/layout/bProcess2"/>
    <dgm:cxn modelId="{89935C7B-2DF1-4782-9569-8ED8044F6E44}" type="presParOf" srcId="{AA568C87-5E23-4A08-A88F-725B15A645AD}" destId="{FE6C119C-A6C0-42CC-8438-1A6524BE0308}" srcOrd="0" destOrd="0" presId="urn:microsoft.com/office/officeart/2005/8/layout/bProcess2"/>
    <dgm:cxn modelId="{87477094-0E68-4861-B54C-727D43AFD50A}" type="presParOf" srcId="{AA568C87-5E23-4A08-A88F-725B15A645AD}" destId="{9CA32991-0647-4F6A-B7CD-1D249A29FA82}" srcOrd="1" destOrd="0" presId="urn:microsoft.com/office/officeart/2005/8/layout/bProcess2"/>
    <dgm:cxn modelId="{02D3D039-F820-406F-A412-385F971A1D80}" type="presParOf" srcId="{EA401001-68A0-45A5-8DCC-583EF2050838}" destId="{47B37880-5692-4536-A791-3FC873AC35A1}" srcOrd="3" destOrd="0" presId="urn:microsoft.com/office/officeart/2005/8/layout/bProcess2"/>
    <dgm:cxn modelId="{26571A5F-1AAD-456A-A183-FE7AFBC7029B}" type="presParOf" srcId="{EA401001-68A0-45A5-8DCC-583EF2050838}" destId="{EB6B3BF8-B3C3-4BB2-915E-C15B8A762C39}" srcOrd="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3EF51C6-74B9-4F3F-9ABE-5E14E3854F52}" type="doc">
      <dgm:prSet loTypeId="urn:microsoft.com/office/officeart/2005/8/layout/list1" loCatId="list" qsTypeId="urn:microsoft.com/office/officeart/2005/8/quickstyle/3d7" qsCatId="3D" csTypeId="urn:microsoft.com/office/officeart/2005/8/colors/accent0_1" csCatId="mainScheme"/>
      <dgm:spPr/>
      <dgm:t>
        <a:bodyPr/>
        <a:lstStyle/>
        <a:p>
          <a:pPr rtl="1"/>
          <a:endParaRPr lang="fa-IR"/>
        </a:p>
      </dgm:t>
    </dgm:pt>
    <dgm:pt modelId="{36CF76C6-DEBA-4CAA-A480-0341A0AA0B00}">
      <dgm:prSet/>
      <dgm:spPr/>
      <dgm:t>
        <a:bodyPr/>
        <a:lstStyle/>
        <a:p>
          <a:pPr algn="ctr" rtl="1"/>
          <a:r>
            <a:rPr lang="fa-IR" dirty="0" smtClean="0"/>
            <a:t>گواهی سپردۀ ارزی</a:t>
          </a:r>
          <a:endParaRPr lang="fa-IR" dirty="0"/>
        </a:p>
      </dgm:t>
    </dgm:pt>
    <dgm:pt modelId="{830816FA-27E5-4FC2-BA85-288DBAA5F5A1}" type="parTrans" cxnId="{2D530553-87A3-4E32-A57D-172847C2EC72}">
      <dgm:prSet/>
      <dgm:spPr/>
      <dgm:t>
        <a:bodyPr/>
        <a:lstStyle/>
        <a:p>
          <a:pPr algn="ctr" rtl="1"/>
          <a:endParaRPr lang="fa-IR"/>
        </a:p>
      </dgm:t>
    </dgm:pt>
    <dgm:pt modelId="{BA08AB2D-BC58-4B0A-8387-6632847D2B56}" type="sibTrans" cxnId="{2D530553-87A3-4E32-A57D-172847C2EC72}">
      <dgm:prSet/>
      <dgm:spPr/>
      <dgm:t>
        <a:bodyPr/>
        <a:lstStyle/>
        <a:p>
          <a:pPr algn="ctr" rtl="1"/>
          <a:endParaRPr lang="fa-IR"/>
        </a:p>
      </dgm:t>
    </dgm:pt>
    <dgm:pt modelId="{7B43AFB1-0061-4EBE-B35E-9857EE100696}">
      <dgm:prSet/>
      <dgm:spPr/>
      <dgm:t>
        <a:bodyPr/>
        <a:lstStyle/>
        <a:p>
          <a:pPr algn="ctr" rtl="1"/>
          <a:r>
            <a:rPr lang="fa-IR" dirty="0" smtClean="0"/>
            <a:t>صندوق ارزی</a:t>
          </a:r>
          <a:endParaRPr lang="fa-IR" dirty="0"/>
        </a:p>
      </dgm:t>
    </dgm:pt>
    <dgm:pt modelId="{5C30E421-0320-4A95-BA4E-9EE8E8E1313A}" type="parTrans" cxnId="{9BFDB1E3-00C4-4A3A-818E-D74C8A085B20}">
      <dgm:prSet/>
      <dgm:spPr/>
      <dgm:t>
        <a:bodyPr/>
        <a:lstStyle/>
        <a:p>
          <a:pPr algn="ctr" rtl="1"/>
          <a:endParaRPr lang="fa-IR"/>
        </a:p>
      </dgm:t>
    </dgm:pt>
    <dgm:pt modelId="{E95F4943-AAEF-4B37-B92B-64593C8BF1C9}" type="sibTrans" cxnId="{9BFDB1E3-00C4-4A3A-818E-D74C8A085B20}">
      <dgm:prSet/>
      <dgm:spPr/>
      <dgm:t>
        <a:bodyPr/>
        <a:lstStyle/>
        <a:p>
          <a:pPr algn="ctr" rtl="1"/>
          <a:endParaRPr lang="fa-IR"/>
        </a:p>
      </dgm:t>
    </dgm:pt>
    <dgm:pt modelId="{DB170158-C83E-4071-B438-72FA0D00BF42}">
      <dgm:prSet/>
      <dgm:spPr/>
      <dgm:t>
        <a:bodyPr/>
        <a:lstStyle/>
        <a:p>
          <a:pPr algn="ctr" rtl="1"/>
          <a:r>
            <a:rPr lang="fa-IR" dirty="0" smtClean="0"/>
            <a:t>اوراق مشارکت ارزی</a:t>
          </a:r>
          <a:endParaRPr lang="fa-IR" dirty="0"/>
        </a:p>
      </dgm:t>
    </dgm:pt>
    <dgm:pt modelId="{AE68FCFB-1211-46F5-B5E7-EC99194148FF}" type="parTrans" cxnId="{944E8865-700F-4514-B0FC-D9C27668712B}">
      <dgm:prSet/>
      <dgm:spPr/>
      <dgm:t>
        <a:bodyPr/>
        <a:lstStyle/>
        <a:p>
          <a:pPr algn="ctr" rtl="1"/>
          <a:endParaRPr lang="fa-IR"/>
        </a:p>
      </dgm:t>
    </dgm:pt>
    <dgm:pt modelId="{BD6FDEA4-034E-41D3-B331-BA7C994DECDC}" type="sibTrans" cxnId="{944E8865-700F-4514-B0FC-D9C27668712B}">
      <dgm:prSet/>
      <dgm:spPr/>
      <dgm:t>
        <a:bodyPr/>
        <a:lstStyle/>
        <a:p>
          <a:pPr algn="ctr" rtl="1"/>
          <a:endParaRPr lang="fa-IR"/>
        </a:p>
      </dgm:t>
    </dgm:pt>
    <dgm:pt modelId="{22EBB665-007B-4296-957B-E7CCE05BC0ED}" type="pres">
      <dgm:prSet presAssocID="{03EF51C6-74B9-4F3F-9ABE-5E14E3854F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8F8B0A76-D74A-4DDC-9637-A0A849205B2B}" type="pres">
      <dgm:prSet presAssocID="{36CF76C6-DEBA-4CAA-A480-0341A0AA0B00}" presName="parentLin" presStyleCnt="0"/>
      <dgm:spPr/>
    </dgm:pt>
    <dgm:pt modelId="{6B8DBD06-EF3F-4778-B42F-DE865F451E46}" type="pres">
      <dgm:prSet presAssocID="{36CF76C6-DEBA-4CAA-A480-0341A0AA0B00}" presName="parentLeftMargin" presStyleLbl="node1" presStyleIdx="0" presStyleCnt="3"/>
      <dgm:spPr/>
      <dgm:t>
        <a:bodyPr/>
        <a:lstStyle/>
        <a:p>
          <a:pPr rtl="1"/>
          <a:endParaRPr lang="fa-IR"/>
        </a:p>
      </dgm:t>
    </dgm:pt>
    <dgm:pt modelId="{41A1326E-7BD6-47CC-8AD1-4EFEF8D810CD}" type="pres">
      <dgm:prSet presAssocID="{36CF76C6-DEBA-4CAA-A480-0341A0AA0B00}" presName="parentText" presStyleLbl="node1" presStyleIdx="0" presStyleCnt="3">
        <dgm:presLayoutVars>
          <dgm:chMax val="0"/>
          <dgm:bulletEnabled val="1"/>
        </dgm:presLayoutVars>
      </dgm:prSet>
      <dgm:spPr>
        <a:prstGeom prst="flowChartManualInput">
          <a:avLst/>
        </a:prstGeom>
      </dgm:spPr>
      <dgm:t>
        <a:bodyPr/>
        <a:lstStyle/>
        <a:p>
          <a:pPr rtl="1"/>
          <a:endParaRPr lang="fa-IR"/>
        </a:p>
      </dgm:t>
    </dgm:pt>
    <dgm:pt modelId="{B928EA8C-AFB5-494A-BEDC-D7CB47403EF2}" type="pres">
      <dgm:prSet presAssocID="{36CF76C6-DEBA-4CAA-A480-0341A0AA0B00}" presName="negativeSpace" presStyleCnt="0"/>
      <dgm:spPr/>
    </dgm:pt>
    <dgm:pt modelId="{FD2A8803-CCEF-405E-8A4E-1B507DBB95F3}" type="pres">
      <dgm:prSet presAssocID="{36CF76C6-DEBA-4CAA-A480-0341A0AA0B00}" presName="childText" presStyleLbl="conFgAcc1" presStyleIdx="0" presStyleCnt="3">
        <dgm:presLayoutVars>
          <dgm:bulletEnabled val="1"/>
        </dgm:presLayoutVars>
      </dgm:prSet>
      <dgm:spPr/>
    </dgm:pt>
    <dgm:pt modelId="{06A183A1-A6F8-41A7-ADA4-FB044048DF38}" type="pres">
      <dgm:prSet presAssocID="{BA08AB2D-BC58-4B0A-8387-6632847D2B56}" presName="spaceBetweenRectangles" presStyleCnt="0"/>
      <dgm:spPr/>
    </dgm:pt>
    <dgm:pt modelId="{E2E50F2F-6DAE-41BF-BA38-E26B1A55BB4D}" type="pres">
      <dgm:prSet presAssocID="{7B43AFB1-0061-4EBE-B35E-9857EE100696}" presName="parentLin" presStyleCnt="0"/>
      <dgm:spPr/>
    </dgm:pt>
    <dgm:pt modelId="{EB81248F-9990-480B-9427-C36CBB44DA17}" type="pres">
      <dgm:prSet presAssocID="{7B43AFB1-0061-4EBE-B35E-9857EE100696}" presName="parentLeftMargin" presStyleLbl="node1" presStyleIdx="0" presStyleCnt="3"/>
      <dgm:spPr/>
      <dgm:t>
        <a:bodyPr/>
        <a:lstStyle/>
        <a:p>
          <a:pPr rtl="1"/>
          <a:endParaRPr lang="fa-IR"/>
        </a:p>
      </dgm:t>
    </dgm:pt>
    <dgm:pt modelId="{13DA642D-0BF0-486F-826B-640D817EED78}" type="pres">
      <dgm:prSet presAssocID="{7B43AFB1-0061-4EBE-B35E-9857EE100696}" presName="parentText" presStyleLbl="node1" presStyleIdx="1" presStyleCnt="3">
        <dgm:presLayoutVars>
          <dgm:chMax val="0"/>
          <dgm:bulletEnabled val="1"/>
        </dgm:presLayoutVars>
      </dgm:prSet>
      <dgm:spPr>
        <a:prstGeom prst="flowChartManualInput">
          <a:avLst/>
        </a:prstGeom>
      </dgm:spPr>
      <dgm:t>
        <a:bodyPr/>
        <a:lstStyle/>
        <a:p>
          <a:pPr rtl="1"/>
          <a:endParaRPr lang="fa-IR"/>
        </a:p>
      </dgm:t>
    </dgm:pt>
    <dgm:pt modelId="{BB849B59-36DC-4AAD-BA77-7ED151C7C269}" type="pres">
      <dgm:prSet presAssocID="{7B43AFB1-0061-4EBE-B35E-9857EE100696}" presName="negativeSpace" presStyleCnt="0"/>
      <dgm:spPr/>
    </dgm:pt>
    <dgm:pt modelId="{27360FE4-D3CF-4F1F-B730-95CA27D328E7}" type="pres">
      <dgm:prSet presAssocID="{7B43AFB1-0061-4EBE-B35E-9857EE100696}" presName="childText" presStyleLbl="conFgAcc1" presStyleIdx="1" presStyleCnt="3">
        <dgm:presLayoutVars>
          <dgm:bulletEnabled val="1"/>
        </dgm:presLayoutVars>
      </dgm:prSet>
      <dgm:spPr/>
    </dgm:pt>
    <dgm:pt modelId="{41058847-A2D1-4666-B3EB-5D77CE830784}" type="pres">
      <dgm:prSet presAssocID="{E95F4943-AAEF-4B37-B92B-64593C8BF1C9}" presName="spaceBetweenRectangles" presStyleCnt="0"/>
      <dgm:spPr/>
    </dgm:pt>
    <dgm:pt modelId="{CE97AD7A-915F-455C-B4C3-3BFDF0C3A946}" type="pres">
      <dgm:prSet presAssocID="{DB170158-C83E-4071-B438-72FA0D00BF42}" presName="parentLin" presStyleCnt="0"/>
      <dgm:spPr/>
    </dgm:pt>
    <dgm:pt modelId="{CB5AE872-BE58-48D2-8B8B-CD6A35FF5B10}" type="pres">
      <dgm:prSet presAssocID="{DB170158-C83E-4071-B438-72FA0D00BF42}" presName="parentLeftMargin" presStyleLbl="node1" presStyleIdx="1" presStyleCnt="3"/>
      <dgm:spPr/>
      <dgm:t>
        <a:bodyPr/>
        <a:lstStyle/>
        <a:p>
          <a:pPr rtl="1"/>
          <a:endParaRPr lang="fa-IR"/>
        </a:p>
      </dgm:t>
    </dgm:pt>
    <dgm:pt modelId="{2519D192-3665-4882-9E4D-40965F3F556A}" type="pres">
      <dgm:prSet presAssocID="{DB170158-C83E-4071-B438-72FA0D00BF42}" presName="parentText" presStyleLbl="node1" presStyleIdx="2" presStyleCnt="3">
        <dgm:presLayoutVars>
          <dgm:chMax val="0"/>
          <dgm:bulletEnabled val="1"/>
        </dgm:presLayoutVars>
      </dgm:prSet>
      <dgm:spPr>
        <a:prstGeom prst="flowChartManualInput">
          <a:avLst/>
        </a:prstGeom>
      </dgm:spPr>
      <dgm:t>
        <a:bodyPr/>
        <a:lstStyle/>
        <a:p>
          <a:pPr rtl="1"/>
          <a:endParaRPr lang="fa-IR"/>
        </a:p>
      </dgm:t>
    </dgm:pt>
    <dgm:pt modelId="{A554C5F5-0679-4DC6-B8C9-367AF8954FE7}" type="pres">
      <dgm:prSet presAssocID="{DB170158-C83E-4071-B438-72FA0D00BF42}" presName="negativeSpace" presStyleCnt="0"/>
      <dgm:spPr/>
    </dgm:pt>
    <dgm:pt modelId="{227D923D-E770-4B86-B8C1-B03EBF9A5530}" type="pres">
      <dgm:prSet presAssocID="{DB170158-C83E-4071-B438-72FA0D00BF4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D530553-87A3-4E32-A57D-172847C2EC72}" srcId="{03EF51C6-74B9-4F3F-9ABE-5E14E3854F52}" destId="{36CF76C6-DEBA-4CAA-A480-0341A0AA0B00}" srcOrd="0" destOrd="0" parTransId="{830816FA-27E5-4FC2-BA85-288DBAA5F5A1}" sibTransId="{BA08AB2D-BC58-4B0A-8387-6632847D2B56}"/>
    <dgm:cxn modelId="{38B02FED-5E3F-47ED-B2FC-1B3B10C87065}" type="presOf" srcId="{03EF51C6-74B9-4F3F-9ABE-5E14E3854F52}" destId="{22EBB665-007B-4296-957B-E7CCE05BC0ED}" srcOrd="0" destOrd="0" presId="urn:microsoft.com/office/officeart/2005/8/layout/list1"/>
    <dgm:cxn modelId="{319D7102-E5CA-41D3-B647-8C061ACD0DF6}" type="presOf" srcId="{7B43AFB1-0061-4EBE-B35E-9857EE100696}" destId="{EB81248F-9990-480B-9427-C36CBB44DA17}" srcOrd="0" destOrd="0" presId="urn:microsoft.com/office/officeart/2005/8/layout/list1"/>
    <dgm:cxn modelId="{061E2599-EE74-47AF-B1C7-13B147962CBE}" type="presOf" srcId="{36CF76C6-DEBA-4CAA-A480-0341A0AA0B00}" destId="{6B8DBD06-EF3F-4778-B42F-DE865F451E46}" srcOrd="0" destOrd="0" presId="urn:microsoft.com/office/officeart/2005/8/layout/list1"/>
    <dgm:cxn modelId="{6F86A20B-73FC-42AF-9F85-C8D0F1A3C3A3}" type="presOf" srcId="{36CF76C6-DEBA-4CAA-A480-0341A0AA0B00}" destId="{41A1326E-7BD6-47CC-8AD1-4EFEF8D810CD}" srcOrd="1" destOrd="0" presId="urn:microsoft.com/office/officeart/2005/8/layout/list1"/>
    <dgm:cxn modelId="{BBC915A0-FB80-4AE8-8800-E3457A87E08F}" type="presOf" srcId="{DB170158-C83E-4071-B438-72FA0D00BF42}" destId="{CB5AE872-BE58-48D2-8B8B-CD6A35FF5B10}" srcOrd="0" destOrd="0" presId="urn:microsoft.com/office/officeart/2005/8/layout/list1"/>
    <dgm:cxn modelId="{9BFDB1E3-00C4-4A3A-818E-D74C8A085B20}" srcId="{03EF51C6-74B9-4F3F-9ABE-5E14E3854F52}" destId="{7B43AFB1-0061-4EBE-B35E-9857EE100696}" srcOrd="1" destOrd="0" parTransId="{5C30E421-0320-4A95-BA4E-9EE8E8E1313A}" sibTransId="{E95F4943-AAEF-4B37-B92B-64593C8BF1C9}"/>
    <dgm:cxn modelId="{944E8865-700F-4514-B0FC-D9C27668712B}" srcId="{03EF51C6-74B9-4F3F-9ABE-5E14E3854F52}" destId="{DB170158-C83E-4071-B438-72FA0D00BF42}" srcOrd="2" destOrd="0" parTransId="{AE68FCFB-1211-46F5-B5E7-EC99194148FF}" sibTransId="{BD6FDEA4-034E-41D3-B331-BA7C994DECDC}"/>
    <dgm:cxn modelId="{33938C09-A3F6-47DB-8477-FF6E8CDAD77A}" type="presOf" srcId="{7B43AFB1-0061-4EBE-B35E-9857EE100696}" destId="{13DA642D-0BF0-486F-826B-640D817EED78}" srcOrd="1" destOrd="0" presId="urn:microsoft.com/office/officeart/2005/8/layout/list1"/>
    <dgm:cxn modelId="{28A54285-BE8A-4E94-85E8-DA57ABEFC99C}" type="presOf" srcId="{DB170158-C83E-4071-B438-72FA0D00BF42}" destId="{2519D192-3665-4882-9E4D-40965F3F556A}" srcOrd="1" destOrd="0" presId="urn:microsoft.com/office/officeart/2005/8/layout/list1"/>
    <dgm:cxn modelId="{73D93FB9-3853-435A-A311-B905FBD624E6}" type="presParOf" srcId="{22EBB665-007B-4296-957B-E7CCE05BC0ED}" destId="{8F8B0A76-D74A-4DDC-9637-A0A849205B2B}" srcOrd="0" destOrd="0" presId="urn:microsoft.com/office/officeart/2005/8/layout/list1"/>
    <dgm:cxn modelId="{7C2D0FAF-010F-4122-BAE4-1EE1C7D45114}" type="presParOf" srcId="{8F8B0A76-D74A-4DDC-9637-A0A849205B2B}" destId="{6B8DBD06-EF3F-4778-B42F-DE865F451E46}" srcOrd="0" destOrd="0" presId="urn:microsoft.com/office/officeart/2005/8/layout/list1"/>
    <dgm:cxn modelId="{614BBE41-78E2-41E5-AE12-685B581BB254}" type="presParOf" srcId="{8F8B0A76-D74A-4DDC-9637-A0A849205B2B}" destId="{41A1326E-7BD6-47CC-8AD1-4EFEF8D810CD}" srcOrd="1" destOrd="0" presId="urn:microsoft.com/office/officeart/2005/8/layout/list1"/>
    <dgm:cxn modelId="{F693C010-624F-492D-A3D2-0BBDE764C1E2}" type="presParOf" srcId="{22EBB665-007B-4296-957B-E7CCE05BC0ED}" destId="{B928EA8C-AFB5-494A-BEDC-D7CB47403EF2}" srcOrd="1" destOrd="0" presId="urn:microsoft.com/office/officeart/2005/8/layout/list1"/>
    <dgm:cxn modelId="{D6594711-6CB1-4305-BCEF-B3EC7E275BAC}" type="presParOf" srcId="{22EBB665-007B-4296-957B-E7CCE05BC0ED}" destId="{FD2A8803-CCEF-405E-8A4E-1B507DBB95F3}" srcOrd="2" destOrd="0" presId="urn:microsoft.com/office/officeart/2005/8/layout/list1"/>
    <dgm:cxn modelId="{D548464A-AFC6-405A-B416-58B4AA17C8BE}" type="presParOf" srcId="{22EBB665-007B-4296-957B-E7CCE05BC0ED}" destId="{06A183A1-A6F8-41A7-ADA4-FB044048DF38}" srcOrd="3" destOrd="0" presId="urn:microsoft.com/office/officeart/2005/8/layout/list1"/>
    <dgm:cxn modelId="{66116329-CB2A-4F3A-87CF-82ADC5FCFE28}" type="presParOf" srcId="{22EBB665-007B-4296-957B-E7CCE05BC0ED}" destId="{E2E50F2F-6DAE-41BF-BA38-E26B1A55BB4D}" srcOrd="4" destOrd="0" presId="urn:microsoft.com/office/officeart/2005/8/layout/list1"/>
    <dgm:cxn modelId="{D163B4A2-6E90-415B-A186-3DF259B8819D}" type="presParOf" srcId="{E2E50F2F-6DAE-41BF-BA38-E26B1A55BB4D}" destId="{EB81248F-9990-480B-9427-C36CBB44DA17}" srcOrd="0" destOrd="0" presId="urn:microsoft.com/office/officeart/2005/8/layout/list1"/>
    <dgm:cxn modelId="{666BE93E-FB60-4848-8A5E-C8FF7139B8A4}" type="presParOf" srcId="{E2E50F2F-6DAE-41BF-BA38-E26B1A55BB4D}" destId="{13DA642D-0BF0-486F-826B-640D817EED78}" srcOrd="1" destOrd="0" presId="urn:microsoft.com/office/officeart/2005/8/layout/list1"/>
    <dgm:cxn modelId="{DC93DB64-51E6-4B4D-B968-8F0488AE177F}" type="presParOf" srcId="{22EBB665-007B-4296-957B-E7CCE05BC0ED}" destId="{BB849B59-36DC-4AAD-BA77-7ED151C7C269}" srcOrd="5" destOrd="0" presId="urn:microsoft.com/office/officeart/2005/8/layout/list1"/>
    <dgm:cxn modelId="{7F0F0251-8FD0-43F5-B4EE-967E35543CA8}" type="presParOf" srcId="{22EBB665-007B-4296-957B-E7CCE05BC0ED}" destId="{27360FE4-D3CF-4F1F-B730-95CA27D328E7}" srcOrd="6" destOrd="0" presId="urn:microsoft.com/office/officeart/2005/8/layout/list1"/>
    <dgm:cxn modelId="{F258BF8B-15EC-46EA-96B5-008E86C35AD0}" type="presParOf" srcId="{22EBB665-007B-4296-957B-E7CCE05BC0ED}" destId="{41058847-A2D1-4666-B3EB-5D77CE830784}" srcOrd="7" destOrd="0" presId="urn:microsoft.com/office/officeart/2005/8/layout/list1"/>
    <dgm:cxn modelId="{FDACA7B6-71E1-49D0-B1F0-2BD9A368257B}" type="presParOf" srcId="{22EBB665-007B-4296-957B-E7CCE05BC0ED}" destId="{CE97AD7A-915F-455C-B4C3-3BFDF0C3A946}" srcOrd="8" destOrd="0" presId="urn:microsoft.com/office/officeart/2005/8/layout/list1"/>
    <dgm:cxn modelId="{6B468519-0384-409E-8061-CDFA107CB5F4}" type="presParOf" srcId="{CE97AD7A-915F-455C-B4C3-3BFDF0C3A946}" destId="{CB5AE872-BE58-48D2-8B8B-CD6A35FF5B10}" srcOrd="0" destOrd="0" presId="urn:microsoft.com/office/officeart/2005/8/layout/list1"/>
    <dgm:cxn modelId="{A4595EA4-D6F8-42E5-BC4A-E29EDA9D88E8}" type="presParOf" srcId="{CE97AD7A-915F-455C-B4C3-3BFDF0C3A946}" destId="{2519D192-3665-4882-9E4D-40965F3F556A}" srcOrd="1" destOrd="0" presId="urn:microsoft.com/office/officeart/2005/8/layout/list1"/>
    <dgm:cxn modelId="{4817AC4C-E572-435A-8A96-F488FEB9D962}" type="presParOf" srcId="{22EBB665-007B-4296-957B-E7CCE05BC0ED}" destId="{A554C5F5-0679-4DC6-B8C9-367AF8954FE7}" srcOrd="9" destOrd="0" presId="urn:microsoft.com/office/officeart/2005/8/layout/list1"/>
    <dgm:cxn modelId="{7142C3A4-7910-4E5E-BA49-F8ED813ECB74}" type="presParOf" srcId="{22EBB665-007B-4296-957B-E7CCE05BC0ED}" destId="{227D923D-E770-4B86-B8C1-B03EBF9A553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8598502-2193-478C-85F7-7BF2607E82DF}" type="doc">
      <dgm:prSet loTypeId="urn:microsoft.com/office/officeart/2005/8/layout/process3" loCatId="process" qsTypeId="urn:microsoft.com/office/officeart/2005/8/quickstyle/3d2" qsCatId="3D" csTypeId="urn:microsoft.com/office/officeart/2005/8/colors/accent1_1" csCatId="accent1"/>
      <dgm:spPr/>
      <dgm:t>
        <a:bodyPr/>
        <a:lstStyle/>
        <a:p>
          <a:pPr rtl="1"/>
          <a:endParaRPr lang="fa-IR"/>
        </a:p>
      </dgm:t>
    </dgm:pt>
    <dgm:pt modelId="{5BF1D7D6-2C3A-4ACB-9884-514521D3641A}">
      <dgm:prSet/>
      <dgm:spPr/>
      <dgm:t>
        <a:bodyPr/>
        <a:lstStyle/>
        <a:p>
          <a:pPr algn="ctr" rtl="1"/>
          <a:r>
            <a:rPr lang="fa-IR" dirty="0" smtClean="0"/>
            <a:t>گواهی سپردۀ ارزی</a:t>
          </a:r>
          <a:endParaRPr lang="fa-IR" dirty="0"/>
        </a:p>
      </dgm:t>
    </dgm:pt>
    <dgm:pt modelId="{D3A76A07-D4D0-4946-8F6B-138D03B79665}" type="parTrans" cxnId="{0817BFFC-A316-45D5-9A55-82A18486E262}">
      <dgm:prSet/>
      <dgm:spPr/>
      <dgm:t>
        <a:bodyPr/>
        <a:lstStyle/>
        <a:p>
          <a:pPr rtl="1"/>
          <a:endParaRPr lang="fa-IR"/>
        </a:p>
      </dgm:t>
    </dgm:pt>
    <dgm:pt modelId="{8052CD1D-59CC-4940-9063-3DA8A0AB7057}" type="sibTrans" cxnId="{0817BFFC-A316-45D5-9A55-82A18486E262}">
      <dgm:prSet/>
      <dgm:spPr/>
      <dgm:t>
        <a:bodyPr/>
        <a:lstStyle/>
        <a:p>
          <a:pPr rtl="1"/>
          <a:endParaRPr lang="fa-IR"/>
        </a:p>
      </dgm:t>
    </dgm:pt>
    <dgm:pt modelId="{F58E43E5-F119-4048-A515-6F097B5AB852}">
      <dgm:prSet/>
      <dgm:spPr/>
      <dgm:t>
        <a:bodyPr/>
        <a:lstStyle/>
        <a:p>
          <a:pPr algn="justLow" rtl="1"/>
          <a:r>
            <a:rPr lang="ar-SA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بانک مرکزی جمهوری اسلامی ایران، در آذر‌ماه سال 1387 به‌منظور تجهیز منابع ارزی در بازار مالی داخل کشور و هم‌چنین، بازار مالی بین‌المللی به‌ویژه از طریق جذب سرمایۀ ایرانیان خارج از کشور، امکان صدور گواهی سپردۀ ارزی مدت‌دار بانام یا بی‌نام، قابل‌معامله و قابل‌انتقال به غیر در سقف کلی یک میلیادر یورو را با لحاظ شرایطی معین امکان‌پذیر نمود.</a:t>
          </a:r>
          <a:endParaRPr lang="fa-IR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0070E3EB-8A59-4F48-8961-B9994A3B7A50}" type="parTrans" cxnId="{C7DFE10F-88F2-4817-932D-07208C828A66}">
      <dgm:prSet/>
      <dgm:spPr/>
      <dgm:t>
        <a:bodyPr/>
        <a:lstStyle/>
        <a:p>
          <a:pPr rtl="1"/>
          <a:endParaRPr lang="fa-IR"/>
        </a:p>
      </dgm:t>
    </dgm:pt>
    <dgm:pt modelId="{D39DFE09-DDF3-4F99-90EA-124256A5C0F8}" type="sibTrans" cxnId="{C7DFE10F-88F2-4817-932D-07208C828A66}">
      <dgm:prSet/>
      <dgm:spPr/>
      <dgm:t>
        <a:bodyPr/>
        <a:lstStyle/>
        <a:p>
          <a:pPr rtl="1"/>
          <a:endParaRPr lang="fa-IR"/>
        </a:p>
      </dgm:t>
    </dgm:pt>
    <dgm:pt modelId="{D439C445-174B-4262-8354-240D13C3AFEC}" type="pres">
      <dgm:prSet presAssocID="{E8598502-2193-478C-85F7-7BF2607E82D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5BCECF6-89A7-4FDE-A6DF-195B568FDC0D}" type="pres">
      <dgm:prSet presAssocID="{5BF1D7D6-2C3A-4ACB-9884-514521D3641A}" presName="composite" presStyleCnt="0"/>
      <dgm:spPr/>
    </dgm:pt>
    <dgm:pt modelId="{299506A3-91A2-45BE-B13C-6E334D2D906E}" type="pres">
      <dgm:prSet presAssocID="{5BF1D7D6-2C3A-4ACB-9884-514521D3641A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59A4362-70D2-4A49-BC92-568594A7AEE2}" type="pres">
      <dgm:prSet presAssocID="{5BF1D7D6-2C3A-4ACB-9884-514521D3641A}" presName="parSh" presStyleLbl="node1" presStyleIdx="0" presStyleCnt="1"/>
      <dgm:spPr/>
      <dgm:t>
        <a:bodyPr/>
        <a:lstStyle/>
        <a:p>
          <a:pPr rtl="1"/>
          <a:endParaRPr lang="fa-IR"/>
        </a:p>
      </dgm:t>
    </dgm:pt>
    <dgm:pt modelId="{B8A14411-CAEC-4C81-AE1F-D1F195769FDC}" type="pres">
      <dgm:prSet presAssocID="{5BF1D7D6-2C3A-4ACB-9884-514521D3641A}" presName="desTx" presStyleLbl="fgAcc1" presStyleIdx="0" presStyleCnt="1" custLinFactNeighborX="-15546">
        <dgm:presLayoutVars>
          <dgm:bulletEnabled val="1"/>
        </dgm:presLayoutVars>
      </dgm:prSet>
      <dgm:spPr>
        <a:prstGeom prst="wave">
          <a:avLst/>
        </a:prstGeom>
      </dgm:spPr>
      <dgm:t>
        <a:bodyPr/>
        <a:lstStyle/>
        <a:p>
          <a:pPr rtl="1"/>
          <a:endParaRPr lang="fa-IR"/>
        </a:p>
      </dgm:t>
    </dgm:pt>
  </dgm:ptLst>
  <dgm:cxnLst>
    <dgm:cxn modelId="{34375A42-F956-43C1-A170-EF23DF3D6339}" type="presOf" srcId="{F58E43E5-F119-4048-A515-6F097B5AB852}" destId="{B8A14411-CAEC-4C81-AE1F-D1F195769FDC}" srcOrd="0" destOrd="0" presId="urn:microsoft.com/office/officeart/2005/8/layout/process3"/>
    <dgm:cxn modelId="{3BFAD829-E426-47DD-9226-F96D943DA583}" type="presOf" srcId="{E8598502-2193-478C-85F7-7BF2607E82DF}" destId="{D439C445-174B-4262-8354-240D13C3AFEC}" srcOrd="0" destOrd="0" presId="urn:microsoft.com/office/officeart/2005/8/layout/process3"/>
    <dgm:cxn modelId="{88574549-7BC9-4C1E-A83D-9AF07C1657DC}" type="presOf" srcId="{5BF1D7D6-2C3A-4ACB-9884-514521D3641A}" destId="{059A4362-70D2-4A49-BC92-568594A7AEE2}" srcOrd="1" destOrd="0" presId="urn:microsoft.com/office/officeart/2005/8/layout/process3"/>
    <dgm:cxn modelId="{7DF69A0B-EFAE-43A1-A3A5-06AA2AB40558}" type="presOf" srcId="{5BF1D7D6-2C3A-4ACB-9884-514521D3641A}" destId="{299506A3-91A2-45BE-B13C-6E334D2D906E}" srcOrd="0" destOrd="0" presId="urn:microsoft.com/office/officeart/2005/8/layout/process3"/>
    <dgm:cxn modelId="{0817BFFC-A316-45D5-9A55-82A18486E262}" srcId="{E8598502-2193-478C-85F7-7BF2607E82DF}" destId="{5BF1D7D6-2C3A-4ACB-9884-514521D3641A}" srcOrd="0" destOrd="0" parTransId="{D3A76A07-D4D0-4946-8F6B-138D03B79665}" sibTransId="{8052CD1D-59CC-4940-9063-3DA8A0AB7057}"/>
    <dgm:cxn modelId="{C7DFE10F-88F2-4817-932D-07208C828A66}" srcId="{5BF1D7D6-2C3A-4ACB-9884-514521D3641A}" destId="{F58E43E5-F119-4048-A515-6F097B5AB852}" srcOrd="0" destOrd="0" parTransId="{0070E3EB-8A59-4F48-8961-B9994A3B7A50}" sibTransId="{D39DFE09-DDF3-4F99-90EA-124256A5C0F8}"/>
    <dgm:cxn modelId="{97EDCB25-BF02-469D-A5C2-8163B612F00B}" type="presParOf" srcId="{D439C445-174B-4262-8354-240D13C3AFEC}" destId="{95BCECF6-89A7-4FDE-A6DF-195B568FDC0D}" srcOrd="0" destOrd="0" presId="urn:microsoft.com/office/officeart/2005/8/layout/process3"/>
    <dgm:cxn modelId="{BF75F5E1-09DA-440F-A1F8-202464218ED6}" type="presParOf" srcId="{95BCECF6-89A7-4FDE-A6DF-195B568FDC0D}" destId="{299506A3-91A2-45BE-B13C-6E334D2D906E}" srcOrd="0" destOrd="0" presId="urn:microsoft.com/office/officeart/2005/8/layout/process3"/>
    <dgm:cxn modelId="{B89B580C-BB5F-4A73-957F-4C3064D33B1B}" type="presParOf" srcId="{95BCECF6-89A7-4FDE-A6DF-195B568FDC0D}" destId="{059A4362-70D2-4A49-BC92-568594A7AEE2}" srcOrd="1" destOrd="0" presId="urn:microsoft.com/office/officeart/2005/8/layout/process3"/>
    <dgm:cxn modelId="{D67632EE-7547-4ABC-BE8C-00775559115A}" type="presParOf" srcId="{95BCECF6-89A7-4FDE-A6DF-195B568FDC0D}" destId="{B8A14411-CAEC-4C81-AE1F-D1F195769FDC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305089D-2463-4799-8575-29C8AEB19FCF}" type="doc">
      <dgm:prSet loTypeId="urn:microsoft.com/office/officeart/2005/8/layout/lProcess1" loCatId="process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DB64970A-781A-43D7-8233-22B67C982503}">
      <dgm:prSet/>
      <dgm:spPr/>
      <dgm:t>
        <a:bodyPr/>
        <a:lstStyle/>
        <a:p>
          <a:pPr rtl="1"/>
          <a:r>
            <a:rPr lang="fa-IR" dirty="0" smtClean="0"/>
            <a:t>صندوق ارزی</a:t>
          </a:r>
          <a:endParaRPr lang="fa-IR" dirty="0"/>
        </a:p>
      </dgm:t>
    </dgm:pt>
    <dgm:pt modelId="{98100069-BD0C-40BF-942C-9E4085AE5B0D}" type="parTrans" cxnId="{CD0EB8F0-66C5-49C0-965D-73AFB389E158}">
      <dgm:prSet/>
      <dgm:spPr/>
      <dgm:t>
        <a:bodyPr/>
        <a:lstStyle/>
        <a:p>
          <a:pPr rtl="1"/>
          <a:endParaRPr lang="fa-IR"/>
        </a:p>
      </dgm:t>
    </dgm:pt>
    <dgm:pt modelId="{B8C4D46E-D28B-4F22-B780-28348440C468}" type="sibTrans" cxnId="{CD0EB8F0-66C5-49C0-965D-73AFB389E158}">
      <dgm:prSet/>
      <dgm:spPr/>
      <dgm:t>
        <a:bodyPr/>
        <a:lstStyle/>
        <a:p>
          <a:pPr rtl="1"/>
          <a:endParaRPr lang="fa-IR"/>
        </a:p>
      </dgm:t>
    </dgm:pt>
    <dgm:pt modelId="{21C5A713-9948-46ED-A2E5-0382A00EAE20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سازمان بورس و اوراق بهادار به عنوان مقام ناظر، پس از  تأیید بانک مرکزی  آمادۀ صدور مجوز صندوق ارزی است.</a:t>
          </a:r>
          <a:endParaRPr lang="fa-IR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01A2CFE-2A4C-49A6-936B-F9A52920B784}" type="parTrans" cxnId="{4630C987-C0BB-4867-B6CD-BE46B628BCCE}">
      <dgm:prSet/>
      <dgm:spPr/>
      <dgm:t>
        <a:bodyPr/>
        <a:lstStyle/>
        <a:p>
          <a:pPr rtl="1"/>
          <a:endParaRPr lang="fa-IR"/>
        </a:p>
      </dgm:t>
    </dgm:pt>
    <dgm:pt modelId="{5070AC77-6163-4168-AE15-34AC15AAE3F9}" type="sibTrans" cxnId="{4630C987-C0BB-4867-B6CD-BE46B628BCCE}">
      <dgm:prSet/>
      <dgm:spPr/>
      <dgm:t>
        <a:bodyPr/>
        <a:lstStyle/>
        <a:p>
          <a:pPr rtl="1"/>
          <a:endParaRPr lang="fa-IR"/>
        </a:p>
      </dgm:t>
    </dgm:pt>
    <dgm:pt modelId="{F9EAD4F6-021D-47CC-AD90-D39D6E9CFE2C}" type="pres">
      <dgm:prSet presAssocID="{4305089D-2463-4799-8575-29C8AEB19F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A231ED9-EF2C-4164-819B-4A9F4A05935C}" type="pres">
      <dgm:prSet presAssocID="{DB64970A-781A-43D7-8233-22B67C982503}" presName="vertFlow" presStyleCnt="0"/>
      <dgm:spPr/>
    </dgm:pt>
    <dgm:pt modelId="{86671835-4634-4061-8AA8-D13EBF614FBD}" type="pres">
      <dgm:prSet presAssocID="{DB64970A-781A-43D7-8233-22B67C982503}" presName="header" presStyleLbl="node1" presStyleIdx="0" presStyleCnt="1"/>
      <dgm:spPr/>
      <dgm:t>
        <a:bodyPr/>
        <a:lstStyle/>
        <a:p>
          <a:pPr rtl="1"/>
          <a:endParaRPr lang="fa-IR"/>
        </a:p>
      </dgm:t>
    </dgm:pt>
    <dgm:pt modelId="{1B5E330E-62EC-401C-82BE-6B7D500AC121}" type="pres">
      <dgm:prSet presAssocID="{701A2CFE-2A4C-49A6-936B-F9A52920B784}" presName="parTrans" presStyleLbl="sibTrans2D1" presStyleIdx="0" presStyleCnt="1"/>
      <dgm:spPr/>
      <dgm:t>
        <a:bodyPr/>
        <a:lstStyle/>
        <a:p>
          <a:pPr rtl="1"/>
          <a:endParaRPr lang="fa-IR"/>
        </a:p>
      </dgm:t>
    </dgm:pt>
    <dgm:pt modelId="{B87991DA-3C56-42F1-B4D8-9B2CF047A9AC}" type="pres">
      <dgm:prSet presAssocID="{21C5A713-9948-46ED-A2E5-0382A00EAE20}" presName="child" presStyleLbl="alignAccFollow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CD0EB8F0-66C5-49C0-965D-73AFB389E158}" srcId="{4305089D-2463-4799-8575-29C8AEB19FCF}" destId="{DB64970A-781A-43D7-8233-22B67C982503}" srcOrd="0" destOrd="0" parTransId="{98100069-BD0C-40BF-942C-9E4085AE5B0D}" sibTransId="{B8C4D46E-D28B-4F22-B780-28348440C468}"/>
    <dgm:cxn modelId="{9719B054-B056-45D1-8807-43500EBCF6CF}" type="presOf" srcId="{DB64970A-781A-43D7-8233-22B67C982503}" destId="{86671835-4634-4061-8AA8-D13EBF614FBD}" srcOrd="0" destOrd="0" presId="urn:microsoft.com/office/officeart/2005/8/layout/lProcess1"/>
    <dgm:cxn modelId="{D67A8CA4-E1D8-4B12-826F-11B71CDE3BB6}" type="presOf" srcId="{701A2CFE-2A4C-49A6-936B-F9A52920B784}" destId="{1B5E330E-62EC-401C-82BE-6B7D500AC121}" srcOrd="0" destOrd="0" presId="urn:microsoft.com/office/officeart/2005/8/layout/lProcess1"/>
    <dgm:cxn modelId="{DB7755D9-8993-434F-A5CD-F20A7D4A696C}" type="presOf" srcId="{4305089D-2463-4799-8575-29C8AEB19FCF}" destId="{F9EAD4F6-021D-47CC-AD90-D39D6E9CFE2C}" srcOrd="0" destOrd="0" presId="urn:microsoft.com/office/officeart/2005/8/layout/lProcess1"/>
    <dgm:cxn modelId="{CDB29087-BD34-4D72-A9DA-A402742689A6}" type="presOf" srcId="{21C5A713-9948-46ED-A2E5-0382A00EAE20}" destId="{B87991DA-3C56-42F1-B4D8-9B2CF047A9AC}" srcOrd="0" destOrd="0" presId="urn:microsoft.com/office/officeart/2005/8/layout/lProcess1"/>
    <dgm:cxn modelId="{4630C987-C0BB-4867-B6CD-BE46B628BCCE}" srcId="{DB64970A-781A-43D7-8233-22B67C982503}" destId="{21C5A713-9948-46ED-A2E5-0382A00EAE20}" srcOrd="0" destOrd="0" parTransId="{701A2CFE-2A4C-49A6-936B-F9A52920B784}" sibTransId="{5070AC77-6163-4168-AE15-34AC15AAE3F9}"/>
    <dgm:cxn modelId="{FC6F0AFF-0429-4651-B6D7-8E1BFDCE0E84}" type="presParOf" srcId="{F9EAD4F6-021D-47CC-AD90-D39D6E9CFE2C}" destId="{9A231ED9-EF2C-4164-819B-4A9F4A05935C}" srcOrd="0" destOrd="0" presId="urn:microsoft.com/office/officeart/2005/8/layout/lProcess1"/>
    <dgm:cxn modelId="{C837DB89-27BB-4F34-8E8A-CACDFD4D2FFE}" type="presParOf" srcId="{9A231ED9-EF2C-4164-819B-4A9F4A05935C}" destId="{86671835-4634-4061-8AA8-D13EBF614FBD}" srcOrd="0" destOrd="0" presId="urn:microsoft.com/office/officeart/2005/8/layout/lProcess1"/>
    <dgm:cxn modelId="{CF0D53A5-7D05-4005-9EF4-22A92B6CA5A8}" type="presParOf" srcId="{9A231ED9-EF2C-4164-819B-4A9F4A05935C}" destId="{1B5E330E-62EC-401C-82BE-6B7D500AC121}" srcOrd="1" destOrd="0" presId="urn:microsoft.com/office/officeart/2005/8/layout/lProcess1"/>
    <dgm:cxn modelId="{A72F148D-B21C-472C-8996-713E8E30E1B0}" type="presParOf" srcId="{9A231ED9-EF2C-4164-819B-4A9F4A05935C}" destId="{B87991DA-3C56-42F1-B4D8-9B2CF047A9AC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964DBCF4-8BB7-498F-A5FE-C836C725DEAF}" type="doc">
      <dgm:prSet loTypeId="urn:microsoft.com/office/officeart/2005/8/layout/h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4168F84-34BA-4182-928C-7773C024DDD7}">
      <dgm:prSet/>
      <dgm:spPr/>
      <dgm:t>
        <a:bodyPr/>
        <a:lstStyle/>
        <a:p>
          <a:pPr algn="justLow"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مشارکت ارزی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A337A2B-9699-4F98-93A3-293FA6275F72}" type="parTrans" cxnId="{FA1C98FB-C20F-4C09-B151-23F39349872B}">
      <dgm:prSet/>
      <dgm:spPr/>
      <dgm:t>
        <a:bodyPr/>
        <a:lstStyle/>
        <a:p>
          <a:endParaRPr lang="en-US"/>
        </a:p>
      </dgm:t>
    </dgm:pt>
    <dgm:pt modelId="{FC98FBCF-A7FB-4EE2-B11A-8E554C81A879}" type="sibTrans" cxnId="{FA1C98FB-C20F-4C09-B151-23F39349872B}">
      <dgm:prSet/>
      <dgm:spPr/>
      <dgm:t>
        <a:bodyPr/>
        <a:lstStyle/>
        <a:p>
          <a:endParaRPr lang="en-US"/>
        </a:p>
      </dgm:t>
    </dgm:pt>
    <dgm:pt modelId="{7560693A-E805-48A1-834C-9CB1731ACDC4}">
      <dgm:prSet/>
      <dgm:spPr/>
      <dgm:t>
        <a:bodyPr/>
        <a:lstStyle/>
        <a:p>
          <a:pPr algn="justLow"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هیأت وزیران ( بر اساس پیشنهاد بانک مرکزی و وزارت امور اقتصاد و دارایی) در تیر ماه سال </a:t>
          </a:r>
          <a:r>
            <a:rPr lang="fa-IR" dirty="0" smtClean="0">
              <a:latin typeface="Arial Unicode MS" pitchFamily="34" charset="-128"/>
              <a:ea typeface="Arial Unicode MS" pitchFamily="34" charset="-128"/>
              <a:cs typeface="B Mitra" pitchFamily="2" charset="-78"/>
            </a:rPr>
            <a:t>87</a:t>
          </a:r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، آیین‌نامۀ اجرایی اوراق مشارکت ارزی را تدوین کرد.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533889E6-F7E0-4F05-AE20-3C84BA2271DC}" type="parTrans" cxnId="{004EBC49-96FF-4839-9568-4B8425402216}">
      <dgm:prSet/>
      <dgm:spPr/>
      <dgm:t>
        <a:bodyPr/>
        <a:lstStyle/>
        <a:p>
          <a:endParaRPr lang="en-US"/>
        </a:p>
      </dgm:t>
    </dgm:pt>
    <dgm:pt modelId="{131046B8-54A6-431D-B1E4-C3D8670F4287}" type="sibTrans" cxnId="{004EBC49-96FF-4839-9568-4B8425402216}">
      <dgm:prSet/>
      <dgm:spPr/>
      <dgm:t>
        <a:bodyPr/>
        <a:lstStyle/>
        <a:p>
          <a:endParaRPr lang="en-US"/>
        </a:p>
      </dgm:t>
    </dgm:pt>
    <dgm:pt modelId="{8843D312-13F2-4559-B32F-F44244041C04}" type="pres">
      <dgm:prSet presAssocID="{964DBCF4-8BB7-498F-A5FE-C836C725DEA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380A56-2671-401F-A95C-0C994E03B249}" type="pres">
      <dgm:prSet presAssocID="{B4168F84-34BA-4182-928C-7773C024DDD7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4EBC49-96FF-4839-9568-4B8425402216}" srcId="{B4168F84-34BA-4182-928C-7773C024DDD7}" destId="{7560693A-E805-48A1-834C-9CB1731ACDC4}" srcOrd="0" destOrd="0" parTransId="{533889E6-F7E0-4F05-AE20-3C84BA2271DC}" sibTransId="{131046B8-54A6-431D-B1E4-C3D8670F4287}"/>
    <dgm:cxn modelId="{C1A311B1-6B42-40D5-B521-DB334A66A940}" type="presOf" srcId="{B4168F84-34BA-4182-928C-7773C024DDD7}" destId="{67380A56-2671-401F-A95C-0C994E03B249}" srcOrd="0" destOrd="0" presId="urn:microsoft.com/office/officeart/2005/8/layout/hList6"/>
    <dgm:cxn modelId="{FA1C98FB-C20F-4C09-B151-23F39349872B}" srcId="{964DBCF4-8BB7-498F-A5FE-C836C725DEAF}" destId="{B4168F84-34BA-4182-928C-7773C024DDD7}" srcOrd="0" destOrd="0" parTransId="{8A337A2B-9699-4F98-93A3-293FA6275F72}" sibTransId="{FC98FBCF-A7FB-4EE2-B11A-8E554C81A879}"/>
    <dgm:cxn modelId="{05B40494-2263-4F52-BCFA-46F51BE2BA4F}" type="presOf" srcId="{7560693A-E805-48A1-834C-9CB1731ACDC4}" destId="{67380A56-2671-401F-A95C-0C994E03B249}" srcOrd="0" destOrd="1" presId="urn:microsoft.com/office/officeart/2005/8/layout/hList6"/>
    <dgm:cxn modelId="{3D3BDADE-5608-4756-A8AE-E7895E393A78}" type="presOf" srcId="{964DBCF4-8BB7-498F-A5FE-C836C725DEAF}" destId="{8843D312-13F2-4559-B32F-F44244041C04}" srcOrd="0" destOrd="0" presId="urn:microsoft.com/office/officeart/2005/8/layout/hList6"/>
    <dgm:cxn modelId="{367BD4FB-CE01-406B-AEF9-CFE6A7FC67DB}" type="presParOf" srcId="{8843D312-13F2-4559-B32F-F44244041C04}" destId="{67380A56-2671-401F-A95C-0C994E03B249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DACA4CD1-AFD5-4E39-83AF-40F02E62ED16}" type="doc">
      <dgm:prSet loTypeId="urn:microsoft.com/office/officeart/2005/8/layout/vProcess5" loCatId="process" qsTypeId="urn:microsoft.com/office/officeart/2005/8/quickstyle/simple5" qsCatId="simple" csTypeId="urn:microsoft.com/office/officeart/2005/8/colors/accent0_2" csCatId="mainScheme"/>
      <dgm:spPr/>
      <dgm:t>
        <a:bodyPr/>
        <a:lstStyle/>
        <a:p>
          <a:endParaRPr lang="en-US"/>
        </a:p>
      </dgm:t>
    </dgm:pt>
    <dgm:pt modelId="{2864BEED-FFE8-46D7-892E-AF98A701F6F7}">
      <dgm:prSet custT="1"/>
      <dgm:spPr/>
      <dgm:t>
        <a:bodyPr/>
        <a:lstStyle/>
        <a:p>
          <a:pPr rtl="1"/>
          <a:r>
            <a:rPr lang="fa-IR" sz="2000" dirty="0" smtClean="0">
              <a:cs typeface="B Nazanin" pitchFamily="2" charset="-78"/>
            </a:rPr>
            <a:t>تولید محصولات دارای تضمین و با درآمد ثابت برای تأمین مالی شرکت‌ها (اوراق بهادار و صندوق‌ها)</a:t>
          </a:r>
          <a:endParaRPr lang="en-US" sz="2000" dirty="0">
            <a:cs typeface="B Nazanin" pitchFamily="2" charset="-78"/>
          </a:endParaRPr>
        </a:p>
      </dgm:t>
    </dgm:pt>
    <dgm:pt modelId="{BED77046-B22C-4678-A34C-FCC3462728E4}" type="parTrans" cxnId="{8153EDE7-CE45-4A59-93DC-3B60842BFB95}">
      <dgm:prSet/>
      <dgm:spPr/>
      <dgm:t>
        <a:bodyPr/>
        <a:lstStyle/>
        <a:p>
          <a:endParaRPr lang="en-US" sz="2000">
            <a:cs typeface="B Nazanin" pitchFamily="2" charset="-78"/>
          </a:endParaRPr>
        </a:p>
      </dgm:t>
    </dgm:pt>
    <dgm:pt modelId="{1CA27968-7B4B-457C-BB7B-FAF1D6790E64}" type="sibTrans" cxnId="{8153EDE7-CE45-4A59-93DC-3B60842BFB95}">
      <dgm:prSet custT="1"/>
      <dgm:spPr/>
      <dgm:t>
        <a:bodyPr/>
        <a:lstStyle/>
        <a:p>
          <a:endParaRPr lang="en-US" sz="2000">
            <a:cs typeface="B Nazanin" pitchFamily="2" charset="-78"/>
          </a:endParaRPr>
        </a:p>
      </dgm:t>
    </dgm:pt>
    <dgm:pt modelId="{8D2F544E-09F8-46DB-B6B6-A2AFEE14CECD}">
      <dgm:prSet custT="1"/>
      <dgm:spPr/>
      <dgm:t>
        <a:bodyPr/>
        <a:lstStyle/>
        <a:p>
          <a:pPr rtl="1"/>
          <a:r>
            <a:rPr lang="fa-IR" sz="2000" dirty="0" smtClean="0">
              <a:cs typeface="B Nazanin" pitchFamily="2" charset="-78"/>
            </a:rPr>
            <a:t>تسهیل امکانات افزایش سرمایه در بورس و فرابورس</a:t>
          </a:r>
          <a:endParaRPr lang="en-US" sz="2000" dirty="0">
            <a:cs typeface="B Nazanin" pitchFamily="2" charset="-78"/>
          </a:endParaRPr>
        </a:p>
      </dgm:t>
    </dgm:pt>
    <dgm:pt modelId="{9813B91B-5B83-4D34-9077-EBDCCEBBF797}" type="parTrans" cxnId="{9827C101-F803-4171-9C10-C383DC36FE97}">
      <dgm:prSet/>
      <dgm:spPr/>
      <dgm:t>
        <a:bodyPr/>
        <a:lstStyle/>
        <a:p>
          <a:endParaRPr lang="en-US" sz="2000">
            <a:cs typeface="B Nazanin" pitchFamily="2" charset="-78"/>
          </a:endParaRPr>
        </a:p>
      </dgm:t>
    </dgm:pt>
    <dgm:pt modelId="{B36F4778-F0EF-467E-9AD1-2900471C371A}" type="sibTrans" cxnId="{9827C101-F803-4171-9C10-C383DC36FE97}">
      <dgm:prSet custT="1"/>
      <dgm:spPr/>
      <dgm:t>
        <a:bodyPr/>
        <a:lstStyle/>
        <a:p>
          <a:endParaRPr lang="en-US" sz="2000">
            <a:cs typeface="B Nazanin" pitchFamily="2" charset="-78"/>
          </a:endParaRPr>
        </a:p>
      </dgm:t>
    </dgm:pt>
    <dgm:pt modelId="{6E9E0158-F59F-4659-9F68-DAB281BDD776}">
      <dgm:prSet custT="1"/>
      <dgm:spPr/>
      <dgm:t>
        <a:bodyPr/>
        <a:lstStyle/>
        <a:p>
          <a:pPr rtl="1"/>
          <a:r>
            <a:rPr lang="fa-IR" sz="2000" dirty="0" smtClean="0">
              <a:cs typeface="B Nazanin" pitchFamily="2" charset="-78"/>
            </a:rPr>
            <a:t>گسترش ابزارهای اسلامی در بازار سرمایه</a:t>
          </a:r>
          <a:endParaRPr lang="en-US" sz="2000" dirty="0">
            <a:cs typeface="B Nazanin" pitchFamily="2" charset="-78"/>
          </a:endParaRPr>
        </a:p>
      </dgm:t>
    </dgm:pt>
    <dgm:pt modelId="{0CDEE171-EAAC-4D77-A122-A1B47690744C}" type="parTrans" cxnId="{1AD012E3-0574-4392-860F-CB9823218456}">
      <dgm:prSet/>
      <dgm:spPr/>
      <dgm:t>
        <a:bodyPr/>
        <a:lstStyle/>
        <a:p>
          <a:endParaRPr lang="en-US" sz="2000">
            <a:cs typeface="B Nazanin" pitchFamily="2" charset="-78"/>
          </a:endParaRPr>
        </a:p>
      </dgm:t>
    </dgm:pt>
    <dgm:pt modelId="{75C6E496-D206-4B6A-B5EB-247E6C83BFE0}" type="sibTrans" cxnId="{1AD012E3-0574-4392-860F-CB9823218456}">
      <dgm:prSet custT="1"/>
      <dgm:spPr/>
      <dgm:t>
        <a:bodyPr/>
        <a:lstStyle/>
        <a:p>
          <a:endParaRPr lang="en-US" sz="2000">
            <a:cs typeface="B Nazanin" pitchFamily="2" charset="-78"/>
          </a:endParaRPr>
        </a:p>
      </dgm:t>
    </dgm:pt>
    <dgm:pt modelId="{33986C4B-06F7-4F5D-82C3-3570C223553A}">
      <dgm:prSet custT="1"/>
      <dgm:spPr/>
      <dgm:t>
        <a:bodyPr/>
        <a:lstStyle/>
        <a:p>
          <a:pPr rtl="1"/>
          <a:r>
            <a:rPr lang="fa-IR" sz="2000" dirty="0" smtClean="0">
              <a:cs typeface="B Nazanin" pitchFamily="2" charset="-78"/>
            </a:rPr>
            <a:t>تسریع در اعطای مجوزها بویژه مجوزهای انتشار اوراق بهادار قابل‌طبقه‌بندی در خانوادۀ سرمایه</a:t>
          </a:r>
          <a:endParaRPr lang="en-US" sz="2000" dirty="0">
            <a:cs typeface="B Nazanin" pitchFamily="2" charset="-78"/>
          </a:endParaRPr>
        </a:p>
      </dgm:t>
    </dgm:pt>
    <dgm:pt modelId="{E689A532-C112-41DA-84BA-2B75F9DC8D28}" type="parTrans" cxnId="{49191870-89FC-4F8E-A61A-48BE419E2099}">
      <dgm:prSet/>
      <dgm:spPr/>
      <dgm:t>
        <a:bodyPr/>
        <a:lstStyle/>
        <a:p>
          <a:endParaRPr lang="en-US" sz="2000">
            <a:cs typeface="B Nazanin" pitchFamily="2" charset="-78"/>
          </a:endParaRPr>
        </a:p>
      </dgm:t>
    </dgm:pt>
    <dgm:pt modelId="{BBB1E6EB-7FA6-4AED-9977-B9017D870AEE}" type="sibTrans" cxnId="{49191870-89FC-4F8E-A61A-48BE419E2099}">
      <dgm:prSet custT="1"/>
      <dgm:spPr/>
      <dgm:t>
        <a:bodyPr/>
        <a:lstStyle/>
        <a:p>
          <a:endParaRPr lang="en-US" sz="2000">
            <a:cs typeface="B Nazanin" pitchFamily="2" charset="-78"/>
          </a:endParaRPr>
        </a:p>
      </dgm:t>
    </dgm:pt>
    <dgm:pt modelId="{52EEF676-35DE-4361-A529-5C9E9E6FD748}">
      <dgm:prSet custT="1"/>
      <dgm:spPr/>
      <dgm:t>
        <a:bodyPr/>
        <a:lstStyle/>
        <a:p>
          <a:pPr rtl="1"/>
          <a:r>
            <a:rPr lang="fa-IR" sz="2000" dirty="0" smtClean="0">
              <a:cs typeface="B Nazanin" pitchFamily="2" charset="-78"/>
            </a:rPr>
            <a:t>تقویت ابزارهای نظارتی مقام ناظر</a:t>
          </a:r>
          <a:endParaRPr lang="en-US" sz="2000" dirty="0">
            <a:cs typeface="B Nazanin" pitchFamily="2" charset="-78"/>
          </a:endParaRPr>
        </a:p>
      </dgm:t>
    </dgm:pt>
    <dgm:pt modelId="{21A6CF4E-41F4-40E0-8AC1-B131DAB0B438}" type="parTrans" cxnId="{D1AF1BAF-2406-4FA2-8084-C9C1531B48B1}">
      <dgm:prSet/>
      <dgm:spPr/>
      <dgm:t>
        <a:bodyPr/>
        <a:lstStyle/>
        <a:p>
          <a:endParaRPr lang="en-US" sz="2000">
            <a:cs typeface="B Nazanin" pitchFamily="2" charset="-78"/>
          </a:endParaRPr>
        </a:p>
      </dgm:t>
    </dgm:pt>
    <dgm:pt modelId="{30CD814E-2174-47A6-BEA3-914A07208ABB}" type="sibTrans" cxnId="{D1AF1BAF-2406-4FA2-8084-C9C1531B48B1}">
      <dgm:prSet/>
      <dgm:spPr/>
      <dgm:t>
        <a:bodyPr/>
        <a:lstStyle/>
        <a:p>
          <a:endParaRPr lang="en-US" sz="2000">
            <a:cs typeface="B Nazanin" pitchFamily="2" charset="-78"/>
          </a:endParaRPr>
        </a:p>
      </dgm:t>
    </dgm:pt>
    <dgm:pt modelId="{AA4950FE-CBB2-4B0A-A944-8D61315ADFB2}" type="pres">
      <dgm:prSet presAssocID="{DACA4CD1-AFD5-4E39-83AF-40F02E62ED1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FCA4B6-04E1-4BEC-A9C8-5E35B6B2822F}" type="pres">
      <dgm:prSet presAssocID="{DACA4CD1-AFD5-4E39-83AF-40F02E62ED16}" presName="dummyMaxCanvas" presStyleCnt="0">
        <dgm:presLayoutVars/>
      </dgm:prSet>
      <dgm:spPr/>
    </dgm:pt>
    <dgm:pt modelId="{D26AEADF-6F5E-4252-9523-48015328F8C8}" type="pres">
      <dgm:prSet presAssocID="{DACA4CD1-AFD5-4E39-83AF-40F02E62ED16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988002-CA8E-4704-B57A-C3D7E5712962}" type="pres">
      <dgm:prSet presAssocID="{DACA4CD1-AFD5-4E39-83AF-40F02E62ED16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DC6361-1F95-4B3A-AE52-D46321B5B7EA}" type="pres">
      <dgm:prSet presAssocID="{DACA4CD1-AFD5-4E39-83AF-40F02E62ED16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40BC9-9D8F-41A7-8AC0-CFD01FE0B3A3}" type="pres">
      <dgm:prSet presAssocID="{DACA4CD1-AFD5-4E39-83AF-40F02E62ED16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39AAFB-5AB2-461C-8833-2E4A58650239}" type="pres">
      <dgm:prSet presAssocID="{DACA4CD1-AFD5-4E39-83AF-40F02E62ED16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FFF384-6BF2-421F-8E56-CD61A899528E}" type="pres">
      <dgm:prSet presAssocID="{DACA4CD1-AFD5-4E39-83AF-40F02E62ED16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715F3D-3870-40C9-9227-9B562186159B}" type="pres">
      <dgm:prSet presAssocID="{DACA4CD1-AFD5-4E39-83AF-40F02E62ED16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433C68-7BDD-4887-BE5C-861CCF5D2791}" type="pres">
      <dgm:prSet presAssocID="{DACA4CD1-AFD5-4E39-83AF-40F02E62ED16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7B5C46-3BA4-4335-AFF0-85F7F11C5A0E}" type="pres">
      <dgm:prSet presAssocID="{DACA4CD1-AFD5-4E39-83AF-40F02E62ED16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C2E942-88A4-4BC2-8800-5257645D1DFF}" type="pres">
      <dgm:prSet presAssocID="{DACA4CD1-AFD5-4E39-83AF-40F02E62ED1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F6C6A-4515-476B-9BAE-D9D8AAD529E5}" type="pres">
      <dgm:prSet presAssocID="{DACA4CD1-AFD5-4E39-83AF-40F02E62ED1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91A8EB-3C8F-4FAC-8D0F-2D8579FC4499}" type="pres">
      <dgm:prSet presAssocID="{DACA4CD1-AFD5-4E39-83AF-40F02E62ED1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97DF68-17C0-44B9-A4AD-175312D5DA1C}" type="pres">
      <dgm:prSet presAssocID="{DACA4CD1-AFD5-4E39-83AF-40F02E62ED1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23A787-FAD3-4754-8AF9-A7A150866446}" type="pres">
      <dgm:prSet presAssocID="{DACA4CD1-AFD5-4E39-83AF-40F02E62ED1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9E2CE1-E275-483A-81CB-6D727813BD3F}" type="presOf" srcId="{BBB1E6EB-7FA6-4AED-9977-B9017D870AEE}" destId="{A07B5C46-3BA4-4335-AFF0-85F7F11C5A0E}" srcOrd="0" destOrd="0" presId="urn:microsoft.com/office/officeart/2005/8/layout/vProcess5"/>
    <dgm:cxn modelId="{89F8099F-5C0F-4B9F-B17B-9D337DC372A5}" type="presOf" srcId="{8D2F544E-09F8-46DB-B6B6-A2AFEE14CECD}" destId="{ED988002-CA8E-4704-B57A-C3D7E5712962}" srcOrd="0" destOrd="0" presId="urn:microsoft.com/office/officeart/2005/8/layout/vProcess5"/>
    <dgm:cxn modelId="{9827C101-F803-4171-9C10-C383DC36FE97}" srcId="{DACA4CD1-AFD5-4E39-83AF-40F02E62ED16}" destId="{8D2F544E-09F8-46DB-B6B6-A2AFEE14CECD}" srcOrd="1" destOrd="0" parTransId="{9813B91B-5B83-4D34-9077-EBDCCEBBF797}" sibTransId="{B36F4778-F0EF-467E-9AD1-2900471C371A}"/>
    <dgm:cxn modelId="{49191870-89FC-4F8E-A61A-48BE419E2099}" srcId="{DACA4CD1-AFD5-4E39-83AF-40F02E62ED16}" destId="{33986C4B-06F7-4F5D-82C3-3570C223553A}" srcOrd="3" destOrd="0" parTransId="{E689A532-C112-41DA-84BA-2B75F9DC8D28}" sibTransId="{BBB1E6EB-7FA6-4AED-9977-B9017D870AEE}"/>
    <dgm:cxn modelId="{309AE3C1-18D9-411E-A281-B69FC2094CC5}" type="presOf" srcId="{33986C4B-06F7-4F5D-82C3-3570C223553A}" destId="{6AA40BC9-9D8F-41A7-8AC0-CFD01FE0B3A3}" srcOrd="0" destOrd="0" presId="urn:microsoft.com/office/officeart/2005/8/layout/vProcess5"/>
    <dgm:cxn modelId="{442A0DBE-78DF-465C-BDD5-982254EBF44B}" type="presOf" srcId="{2864BEED-FFE8-46D7-892E-AF98A701F6F7}" destId="{57C2E942-88A4-4BC2-8800-5257645D1DFF}" srcOrd="1" destOrd="0" presId="urn:microsoft.com/office/officeart/2005/8/layout/vProcess5"/>
    <dgm:cxn modelId="{3264BFC5-2AC4-4C5D-9900-01028A7AC6C4}" type="presOf" srcId="{2864BEED-FFE8-46D7-892E-AF98A701F6F7}" destId="{D26AEADF-6F5E-4252-9523-48015328F8C8}" srcOrd="0" destOrd="0" presId="urn:microsoft.com/office/officeart/2005/8/layout/vProcess5"/>
    <dgm:cxn modelId="{D1AF1BAF-2406-4FA2-8084-C9C1531B48B1}" srcId="{DACA4CD1-AFD5-4E39-83AF-40F02E62ED16}" destId="{52EEF676-35DE-4361-A529-5C9E9E6FD748}" srcOrd="4" destOrd="0" parTransId="{21A6CF4E-41F4-40E0-8AC1-B131DAB0B438}" sibTransId="{30CD814E-2174-47A6-BEA3-914A07208ABB}"/>
    <dgm:cxn modelId="{1AD012E3-0574-4392-860F-CB9823218456}" srcId="{DACA4CD1-AFD5-4E39-83AF-40F02E62ED16}" destId="{6E9E0158-F59F-4659-9F68-DAB281BDD776}" srcOrd="2" destOrd="0" parTransId="{0CDEE171-EAAC-4D77-A122-A1B47690744C}" sibTransId="{75C6E496-D206-4B6A-B5EB-247E6C83BFE0}"/>
    <dgm:cxn modelId="{69C6D40A-AA9D-45E8-9C8F-A376A774C20A}" type="presOf" srcId="{8D2F544E-09F8-46DB-B6B6-A2AFEE14CECD}" destId="{8A6F6C6A-4515-476B-9BAE-D9D8AAD529E5}" srcOrd="1" destOrd="0" presId="urn:microsoft.com/office/officeart/2005/8/layout/vProcess5"/>
    <dgm:cxn modelId="{8153EDE7-CE45-4A59-93DC-3B60842BFB95}" srcId="{DACA4CD1-AFD5-4E39-83AF-40F02E62ED16}" destId="{2864BEED-FFE8-46D7-892E-AF98A701F6F7}" srcOrd="0" destOrd="0" parTransId="{BED77046-B22C-4678-A34C-FCC3462728E4}" sibTransId="{1CA27968-7B4B-457C-BB7B-FAF1D6790E64}"/>
    <dgm:cxn modelId="{0A79AF9D-4A84-47F9-A821-AA5B5530F796}" type="presOf" srcId="{DACA4CD1-AFD5-4E39-83AF-40F02E62ED16}" destId="{AA4950FE-CBB2-4B0A-A944-8D61315ADFB2}" srcOrd="0" destOrd="0" presId="urn:microsoft.com/office/officeart/2005/8/layout/vProcess5"/>
    <dgm:cxn modelId="{FAEEB39F-B4EA-4F78-9622-3BBCDEC9419A}" type="presOf" srcId="{1CA27968-7B4B-457C-BB7B-FAF1D6790E64}" destId="{6FFFF384-6BF2-421F-8E56-CD61A899528E}" srcOrd="0" destOrd="0" presId="urn:microsoft.com/office/officeart/2005/8/layout/vProcess5"/>
    <dgm:cxn modelId="{605160C3-C35E-41D5-B204-4E4504A32B40}" type="presOf" srcId="{75C6E496-D206-4B6A-B5EB-247E6C83BFE0}" destId="{50433C68-7BDD-4887-BE5C-861CCF5D2791}" srcOrd="0" destOrd="0" presId="urn:microsoft.com/office/officeart/2005/8/layout/vProcess5"/>
    <dgm:cxn modelId="{CC2B7A5D-1F8C-4FD7-8978-ECAA6477D2B8}" type="presOf" srcId="{52EEF676-35DE-4361-A529-5C9E9E6FD748}" destId="{C923A787-FAD3-4754-8AF9-A7A150866446}" srcOrd="1" destOrd="0" presId="urn:microsoft.com/office/officeart/2005/8/layout/vProcess5"/>
    <dgm:cxn modelId="{DBC51911-39AD-4886-A9DE-EE74F12CF61E}" type="presOf" srcId="{33986C4B-06F7-4F5D-82C3-3570C223553A}" destId="{3D97DF68-17C0-44B9-A4AD-175312D5DA1C}" srcOrd="1" destOrd="0" presId="urn:microsoft.com/office/officeart/2005/8/layout/vProcess5"/>
    <dgm:cxn modelId="{DDD81507-F632-4DE1-B010-B63FFF3310BC}" type="presOf" srcId="{B36F4778-F0EF-467E-9AD1-2900471C371A}" destId="{F5715F3D-3870-40C9-9227-9B562186159B}" srcOrd="0" destOrd="0" presId="urn:microsoft.com/office/officeart/2005/8/layout/vProcess5"/>
    <dgm:cxn modelId="{D3C87904-5AEA-4463-A651-25361BD8EA88}" type="presOf" srcId="{6E9E0158-F59F-4659-9F68-DAB281BDD776}" destId="{96DC6361-1F95-4B3A-AE52-D46321B5B7EA}" srcOrd="0" destOrd="0" presId="urn:microsoft.com/office/officeart/2005/8/layout/vProcess5"/>
    <dgm:cxn modelId="{B4F98E48-5362-4B81-A0A3-54E1690A50F7}" type="presOf" srcId="{6E9E0158-F59F-4659-9F68-DAB281BDD776}" destId="{8391A8EB-3C8F-4FAC-8D0F-2D8579FC4499}" srcOrd="1" destOrd="0" presId="urn:microsoft.com/office/officeart/2005/8/layout/vProcess5"/>
    <dgm:cxn modelId="{4745FEAB-0D5D-4C2D-B163-2A5C4560A9A2}" type="presOf" srcId="{52EEF676-35DE-4361-A529-5C9E9E6FD748}" destId="{D639AAFB-5AB2-461C-8833-2E4A58650239}" srcOrd="0" destOrd="0" presId="urn:microsoft.com/office/officeart/2005/8/layout/vProcess5"/>
    <dgm:cxn modelId="{F0424C06-52F4-4C50-BAAC-A49AD7342077}" type="presParOf" srcId="{AA4950FE-CBB2-4B0A-A944-8D61315ADFB2}" destId="{68FCA4B6-04E1-4BEC-A9C8-5E35B6B2822F}" srcOrd="0" destOrd="0" presId="urn:microsoft.com/office/officeart/2005/8/layout/vProcess5"/>
    <dgm:cxn modelId="{AB4AE4B6-52A2-4A89-A742-369EA67EA5B1}" type="presParOf" srcId="{AA4950FE-CBB2-4B0A-A944-8D61315ADFB2}" destId="{D26AEADF-6F5E-4252-9523-48015328F8C8}" srcOrd="1" destOrd="0" presId="urn:microsoft.com/office/officeart/2005/8/layout/vProcess5"/>
    <dgm:cxn modelId="{56B209D1-DE83-4CAA-92AE-7460280C2BB4}" type="presParOf" srcId="{AA4950FE-CBB2-4B0A-A944-8D61315ADFB2}" destId="{ED988002-CA8E-4704-B57A-C3D7E5712962}" srcOrd="2" destOrd="0" presId="urn:microsoft.com/office/officeart/2005/8/layout/vProcess5"/>
    <dgm:cxn modelId="{60B817C1-8EF1-4EB7-A0AB-D50A8BA38BA0}" type="presParOf" srcId="{AA4950FE-CBB2-4B0A-A944-8D61315ADFB2}" destId="{96DC6361-1F95-4B3A-AE52-D46321B5B7EA}" srcOrd="3" destOrd="0" presId="urn:microsoft.com/office/officeart/2005/8/layout/vProcess5"/>
    <dgm:cxn modelId="{4DBE4F07-B329-4523-86B1-2E5665A6B1C3}" type="presParOf" srcId="{AA4950FE-CBB2-4B0A-A944-8D61315ADFB2}" destId="{6AA40BC9-9D8F-41A7-8AC0-CFD01FE0B3A3}" srcOrd="4" destOrd="0" presId="urn:microsoft.com/office/officeart/2005/8/layout/vProcess5"/>
    <dgm:cxn modelId="{63B2D33E-2C7B-4EDF-AAF3-C0C8FFD64895}" type="presParOf" srcId="{AA4950FE-CBB2-4B0A-A944-8D61315ADFB2}" destId="{D639AAFB-5AB2-461C-8833-2E4A58650239}" srcOrd="5" destOrd="0" presId="urn:microsoft.com/office/officeart/2005/8/layout/vProcess5"/>
    <dgm:cxn modelId="{40DAEC60-3147-43C0-9DFE-8E0EC5521C6A}" type="presParOf" srcId="{AA4950FE-CBB2-4B0A-A944-8D61315ADFB2}" destId="{6FFFF384-6BF2-421F-8E56-CD61A899528E}" srcOrd="6" destOrd="0" presId="urn:microsoft.com/office/officeart/2005/8/layout/vProcess5"/>
    <dgm:cxn modelId="{200FBA8F-E1DE-47AF-8773-F6B2A2C0E99D}" type="presParOf" srcId="{AA4950FE-CBB2-4B0A-A944-8D61315ADFB2}" destId="{F5715F3D-3870-40C9-9227-9B562186159B}" srcOrd="7" destOrd="0" presId="urn:microsoft.com/office/officeart/2005/8/layout/vProcess5"/>
    <dgm:cxn modelId="{2C665227-54C0-4278-89BD-32D82920044E}" type="presParOf" srcId="{AA4950FE-CBB2-4B0A-A944-8D61315ADFB2}" destId="{50433C68-7BDD-4887-BE5C-861CCF5D2791}" srcOrd="8" destOrd="0" presId="urn:microsoft.com/office/officeart/2005/8/layout/vProcess5"/>
    <dgm:cxn modelId="{FCF6B9AC-504E-4F4D-8688-5D7F18C774A0}" type="presParOf" srcId="{AA4950FE-CBB2-4B0A-A944-8D61315ADFB2}" destId="{A07B5C46-3BA4-4335-AFF0-85F7F11C5A0E}" srcOrd="9" destOrd="0" presId="urn:microsoft.com/office/officeart/2005/8/layout/vProcess5"/>
    <dgm:cxn modelId="{23B62D77-3975-4FA5-8C3C-1EF297A1D1C0}" type="presParOf" srcId="{AA4950FE-CBB2-4B0A-A944-8D61315ADFB2}" destId="{57C2E942-88A4-4BC2-8800-5257645D1DFF}" srcOrd="10" destOrd="0" presId="urn:microsoft.com/office/officeart/2005/8/layout/vProcess5"/>
    <dgm:cxn modelId="{2BE4FD1D-88FF-40EB-AB88-BD096A30C5A3}" type="presParOf" srcId="{AA4950FE-CBB2-4B0A-A944-8D61315ADFB2}" destId="{8A6F6C6A-4515-476B-9BAE-D9D8AAD529E5}" srcOrd="11" destOrd="0" presId="urn:microsoft.com/office/officeart/2005/8/layout/vProcess5"/>
    <dgm:cxn modelId="{1900826B-F903-4C7E-B6D9-02F191A585C4}" type="presParOf" srcId="{AA4950FE-CBB2-4B0A-A944-8D61315ADFB2}" destId="{8391A8EB-3C8F-4FAC-8D0F-2D8579FC4499}" srcOrd="12" destOrd="0" presId="urn:microsoft.com/office/officeart/2005/8/layout/vProcess5"/>
    <dgm:cxn modelId="{4E3693DE-41A8-42D9-AB9B-008025CB5A23}" type="presParOf" srcId="{AA4950FE-CBB2-4B0A-A944-8D61315ADFB2}" destId="{3D97DF68-17C0-44B9-A4AD-175312D5DA1C}" srcOrd="13" destOrd="0" presId="urn:microsoft.com/office/officeart/2005/8/layout/vProcess5"/>
    <dgm:cxn modelId="{343D0749-A63A-419F-8A87-B36C0C0C5FB3}" type="presParOf" srcId="{AA4950FE-CBB2-4B0A-A944-8D61315ADFB2}" destId="{C923A787-FAD3-4754-8AF9-A7A15086644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F7D70EC6-473A-4516-8A15-3879C71ED158}" type="doc">
      <dgm:prSet loTypeId="urn:microsoft.com/office/officeart/2005/8/layout/hList6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9C5A720-F512-4F14-A246-05A3F9E9EE8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پوشش ریسک با هزینۀ منطقی</a:t>
          </a:r>
          <a:endParaRPr lang="en-US" dirty="0">
            <a:cs typeface="B Zar" pitchFamily="2" charset="-78"/>
          </a:endParaRPr>
        </a:p>
      </dgm:t>
    </dgm:pt>
    <dgm:pt modelId="{6306D235-B91E-4397-B7C3-E60640836D5F}" type="parTrans" cxnId="{9786B536-8F7E-4C04-9875-F41E2C990CB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0D4743B-49C2-4243-9969-9BF99E2056AE}" type="sibTrans" cxnId="{9786B536-8F7E-4C04-9875-F41E2C990CB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D97ADCF-E531-4B43-AB88-F7AF6FBA34F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متنوع‌سازی ریسک از طریق صندوق‌ها</a:t>
          </a:r>
          <a:endParaRPr lang="en-US" dirty="0">
            <a:cs typeface="B Zar" pitchFamily="2" charset="-78"/>
          </a:endParaRPr>
        </a:p>
      </dgm:t>
    </dgm:pt>
    <dgm:pt modelId="{1CA9A4B2-2563-4023-8D8C-930916B8FF09}" type="parTrans" cxnId="{332CA5A2-AACF-4525-899E-41CEC217B0A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EB66058-897C-4C40-9F06-766CFFF38281}" type="sibTrans" cxnId="{332CA5A2-AACF-4525-899E-41CEC217B0A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BBC8C2A-A0E5-4937-993B-2447DCB6AF5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تعیین کف تضمین</a:t>
          </a:r>
          <a:endParaRPr lang="fa-IR" dirty="0">
            <a:cs typeface="B Zar" pitchFamily="2" charset="-78"/>
          </a:endParaRPr>
        </a:p>
      </dgm:t>
    </dgm:pt>
    <dgm:pt modelId="{9128FA21-ECB5-4385-9DF0-8390A6602D51}" type="parTrans" cxnId="{0DDF8BE3-5D06-4256-ADA5-F5212078037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55BC590-7DF1-4791-99D1-AEA00B073161}" type="sibTrans" cxnId="{0DDF8BE3-5D06-4256-ADA5-F5212078037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704EC66-2087-4CC6-9125-C0983B866A38}" type="pres">
      <dgm:prSet presAssocID="{F7D70EC6-473A-4516-8A15-3879C71ED15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B5BDC5-D768-423B-BD17-D3403D7C7EDF}" type="pres">
      <dgm:prSet presAssocID="{F9C5A720-F512-4F14-A246-05A3F9E9EE8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F80D2C-D62C-4034-B7F5-6FE83B719224}" type="pres">
      <dgm:prSet presAssocID="{50D4743B-49C2-4243-9969-9BF99E2056AE}" presName="sibTrans" presStyleCnt="0"/>
      <dgm:spPr/>
    </dgm:pt>
    <dgm:pt modelId="{30894DE0-D0DC-40ED-BEAC-18D1F68EDF43}" type="pres">
      <dgm:prSet presAssocID="{3D97ADCF-E531-4B43-AB88-F7AF6FBA34F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B72A23-EEED-4584-B857-0FE7F0634BC6}" type="pres">
      <dgm:prSet presAssocID="{2EB66058-897C-4C40-9F06-766CFFF38281}" presName="sibTrans" presStyleCnt="0"/>
      <dgm:spPr/>
    </dgm:pt>
    <dgm:pt modelId="{0F85D03D-17AE-412B-8C65-01C0A5568710}" type="pres">
      <dgm:prSet presAssocID="{CBBC8C2A-A0E5-4937-993B-2447DCB6AF5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5A6E72-35D0-4B94-82DB-DD2183B9499C}" type="presOf" srcId="{CBBC8C2A-A0E5-4937-993B-2447DCB6AF53}" destId="{0F85D03D-17AE-412B-8C65-01C0A5568710}" srcOrd="0" destOrd="0" presId="urn:microsoft.com/office/officeart/2005/8/layout/hList6"/>
    <dgm:cxn modelId="{0DDF8BE3-5D06-4256-ADA5-F5212078037D}" srcId="{F7D70EC6-473A-4516-8A15-3879C71ED158}" destId="{CBBC8C2A-A0E5-4937-993B-2447DCB6AF53}" srcOrd="2" destOrd="0" parTransId="{9128FA21-ECB5-4385-9DF0-8390A6602D51}" sibTransId="{D55BC590-7DF1-4791-99D1-AEA00B073161}"/>
    <dgm:cxn modelId="{332CA5A2-AACF-4525-899E-41CEC217B0AD}" srcId="{F7D70EC6-473A-4516-8A15-3879C71ED158}" destId="{3D97ADCF-E531-4B43-AB88-F7AF6FBA34F4}" srcOrd="1" destOrd="0" parTransId="{1CA9A4B2-2563-4023-8D8C-930916B8FF09}" sibTransId="{2EB66058-897C-4C40-9F06-766CFFF38281}"/>
    <dgm:cxn modelId="{9786B536-8F7E-4C04-9875-F41E2C990CBB}" srcId="{F7D70EC6-473A-4516-8A15-3879C71ED158}" destId="{F9C5A720-F512-4F14-A246-05A3F9E9EE81}" srcOrd="0" destOrd="0" parTransId="{6306D235-B91E-4397-B7C3-E60640836D5F}" sibTransId="{50D4743B-49C2-4243-9969-9BF99E2056AE}"/>
    <dgm:cxn modelId="{9973C1D4-7066-46E9-95A7-DEE355B42E36}" type="presOf" srcId="{3D97ADCF-E531-4B43-AB88-F7AF6FBA34F4}" destId="{30894DE0-D0DC-40ED-BEAC-18D1F68EDF43}" srcOrd="0" destOrd="0" presId="urn:microsoft.com/office/officeart/2005/8/layout/hList6"/>
    <dgm:cxn modelId="{CB91C0E3-27C4-4BEF-8494-F73D980D7885}" type="presOf" srcId="{F7D70EC6-473A-4516-8A15-3879C71ED158}" destId="{1704EC66-2087-4CC6-9125-C0983B866A38}" srcOrd="0" destOrd="0" presId="urn:microsoft.com/office/officeart/2005/8/layout/hList6"/>
    <dgm:cxn modelId="{2AA8B3AB-B3A1-4891-B423-4F38A8F566A9}" type="presOf" srcId="{F9C5A720-F512-4F14-A246-05A3F9E9EE81}" destId="{65B5BDC5-D768-423B-BD17-D3403D7C7EDF}" srcOrd="0" destOrd="0" presId="urn:microsoft.com/office/officeart/2005/8/layout/hList6"/>
    <dgm:cxn modelId="{7BE8E163-271A-410C-A2C8-13C98B0154F2}" type="presParOf" srcId="{1704EC66-2087-4CC6-9125-C0983B866A38}" destId="{65B5BDC5-D768-423B-BD17-D3403D7C7EDF}" srcOrd="0" destOrd="0" presId="urn:microsoft.com/office/officeart/2005/8/layout/hList6"/>
    <dgm:cxn modelId="{692D1AED-847C-4461-86B6-AF3E3C9C6D32}" type="presParOf" srcId="{1704EC66-2087-4CC6-9125-C0983B866A38}" destId="{34F80D2C-D62C-4034-B7F5-6FE83B719224}" srcOrd="1" destOrd="0" presId="urn:microsoft.com/office/officeart/2005/8/layout/hList6"/>
    <dgm:cxn modelId="{13BEB7C8-88E4-4958-B9F1-37B0632F074F}" type="presParOf" srcId="{1704EC66-2087-4CC6-9125-C0983B866A38}" destId="{30894DE0-D0DC-40ED-BEAC-18D1F68EDF43}" srcOrd="2" destOrd="0" presId="urn:microsoft.com/office/officeart/2005/8/layout/hList6"/>
    <dgm:cxn modelId="{864FCE7F-C197-4CA9-B4EC-C3C5B58A9FDE}" type="presParOf" srcId="{1704EC66-2087-4CC6-9125-C0983B866A38}" destId="{56B72A23-EEED-4584-B857-0FE7F0634BC6}" srcOrd="3" destOrd="0" presId="urn:microsoft.com/office/officeart/2005/8/layout/hList6"/>
    <dgm:cxn modelId="{4DAC26D7-43E2-4ED3-BD2B-FF97F9236242}" type="presParOf" srcId="{1704EC66-2087-4CC6-9125-C0983B866A38}" destId="{0F85D03D-17AE-412B-8C65-01C0A5568710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E2CAB520-8FB6-49ED-8C71-2653CD7E338B}" type="doc">
      <dgm:prSet loTypeId="urn:microsoft.com/office/officeart/2005/8/layout/process5" loCatId="process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D5E735F7-36D7-482C-9D13-48067856231A}">
      <dgm:prSet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بازار کالا</a:t>
          </a:r>
          <a:endParaRPr lang="en-US" dirty="0">
            <a:cs typeface="B Nazanin" pitchFamily="2" charset="-78"/>
          </a:endParaRPr>
        </a:p>
      </dgm:t>
    </dgm:pt>
    <dgm:pt modelId="{B533B380-ADE9-4A42-ABB5-1A4BFD007C52}" type="parTrans" cxnId="{D3A42DAC-AFB0-4756-893F-8B63F670ABFE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2050D355-6777-40D2-B21B-394F92B4AD3D}" type="sibTrans" cxnId="{D3A42DAC-AFB0-4756-893F-8B63F670ABFE}">
      <dgm:prSet/>
      <dgm:spPr/>
      <dgm:t>
        <a:bodyPr/>
        <a:lstStyle/>
        <a:p>
          <a:endParaRPr lang="en-US" dirty="0">
            <a:cs typeface="B Nazanin" pitchFamily="2" charset="-78"/>
          </a:endParaRPr>
        </a:p>
      </dgm:t>
    </dgm:pt>
    <dgm:pt modelId="{E4F0EDF1-C61D-4985-B84F-A9853C5CD772}">
      <dgm:prSet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تبدیل به اوراق  بهادارکردن دارایی‌ها</a:t>
          </a:r>
          <a:endParaRPr lang="en-US" dirty="0">
            <a:cs typeface="B Nazanin" pitchFamily="2" charset="-78"/>
          </a:endParaRPr>
        </a:p>
      </dgm:t>
    </dgm:pt>
    <dgm:pt modelId="{403588BC-3F7D-4C68-883C-360863D1FD71}" type="parTrans" cxnId="{62A222A1-0CFF-4F40-9711-16894ECCD9C6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27C8A151-A3D2-4FFE-B5B6-6153257276C5}" type="sibTrans" cxnId="{62A222A1-0CFF-4F40-9711-16894ECCD9C6}">
      <dgm:prSet/>
      <dgm:spPr/>
      <dgm:t>
        <a:bodyPr/>
        <a:lstStyle/>
        <a:p>
          <a:endParaRPr lang="en-US" dirty="0">
            <a:cs typeface="B Nazanin" pitchFamily="2" charset="-78"/>
          </a:endParaRPr>
        </a:p>
      </dgm:t>
    </dgm:pt>
    <dgm:pt modelId="{A7B4290A-1A5F-4A09-94FA-ADAD3804DE57}">
      <dgm:prSet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بازار اوراق بهادار</a:t>
          </a:r>
          <a:endParaRPr lang="en-US" dirty="0">
            <a:cs typeface="B Nazanin" pitchFamily="2" charset="-78"/>
          </a:endParaRPr>
        </a:p>
      </dgm:t>
    </dgm:pt>
    <dgm:pt modelId="{6ACEA649-393C-4571-8950-52313733621D}" type="parTrans" cxnId="{060E0FA1-A8F1-4986-BBD5-981EA6908FE6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0741D602-ACD7-4E21-95E7-04DCB24F3F54}" type="sibTrans" cxnId="{060E0FA1-A8F1-4986-BBD5-981EA6908FE6}">
      <dgm:prSet/>
      <dgm:spPr/>
      <dgm:t>
        <a:bodyPr/>
        <a:lstStyle/>
        <a:p>
          <a:endParaRPr lang="en-US" dirty="0">
            <a:cs typeface="B Nazanin" pitchFamily="2" charset="-78"/>
          </a:endParaRPr>
        </a:p>
      </dgm:t>
    </dgm:pt>
    <dgm:pt modelId="{8B058B52-34FD-4943-850A-D5A95DC52823}">
      <dgm:prSet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افزایش نقدشوندگی</a:t>
          </a:r>
          <a:endParaRPr lang="en-US" dirty="0">
            <a:cs typeface="B Nazanin" pitchFamily="2" charset="-78"/>
          </a:endParaRPr>
        </a:p>
      </dgm:t>
    </dgm:pt>
    <dgm:pt modelId="{403F2FA9-B66C-4012-B156-5B7F3E95EE5E}" type="parTrans" cxnId="{D53BC521-9069-47D2-BAA0-80B9AC93CA9A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0FEF821B-8685-41A9-A4FF-A4C624068292}" type="sibTrans" cxnId="{D53BC521-9069-47D2-BAA0-80B9AC93CA9A}">
      <dgm:prSet/>
      <dgm:spPr/>
      <dgm:t>
        <a:bodyPr/>
        <a:lstStyle/>
        <a:p>
          <a:endParaRPr lang="en-US">
            <a:cs typeface="B Nazanin" pitchFamily="2" charset="-78"/>
          </a:endParaRPr>
        </a:p>
      </dgm:t>
    </dgm:pt>
    <dgm:pt modelId="{EE1F360E-9ABB-4504-BC5D-3EF9154DB8B7}" type="pres">
      <dgm:prSet presAssocID="{E2CAB520-8FB6-49ED-8C71-2653CD7E33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06F703-6EB4-4F92-87B4-72B246A5DAB0}" type="pres">
      <dgm:prSet presAssocID="{D5E735F7-36D7-482C-9D13-48067856231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532534-31D9-4DFF-B35F-E14BB76783E6}" type="pres">
      <dgm:prSet presAssocID="{2050D355-6777-40D2-B21B-394F92B4AD3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3221B10C-9EA9-41C7-B83C-D38432931455}" type="pres">
      <dgm:prSet presAssocID="{2050D355-6777-40D2-B21B-394F92B4AD3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65EB79F7-6153-477C-8272-9B64D1A5FFBD}" type="pres">
      <dgm:prSet presAssocID="{E4F0EDF1-C61D-4985-B84F-A9853C5CD772}" presName="node" presStyleLbl="node1" presStyleIdx="1" presStyleCnt="4">
        <dgm:presLayoutVars>
          <dgm:bulletEnabled val="1"/>
        </dgm:presLayoutVars>
      </dgm:prSet>
      <dgm:spPr>
        <a:prstGeom prst="flowChartDocument">
          <a:avLst/>
        </a:prstGeom>
      </dgm:spPr>
      <dgm:t>
        <a:bodyPr/>
        <a:lstStyle/>
        <a:p>
          <a:endParaRPr lang="en-US"/>
        </a:p>
      </dgm:t>
    </dgm:pt>
    <dgm:pt modelId="{5DB73F08-487F-4F23-94DB-6D3550DF90B6}" type="pres">
      <dgm:prSet presAssocID="{27C8A151-A3D2-4FFE-B5B6-6153257276C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06BFFD16-6006-4EE1-8914-82DE73F289F0}" type="pres">
      <dgm:prSet presAssocID="{27C8A151-A3D2-4FFE-B5B6-6153257276C5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D5F61EB9-6890-40E5-B143-A1F2980A6B48}" type="pres">
      <dgm:prSet presAssocID="{A7B4290A-1A5F-4A09-94FA-ADAD3804DE5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75853D-CAE6-4096-86A5-E8292140E9F9}" type="pres">
      <dgm:prSet presAssocID="{0741D602-ACD7-4E21-95E7-04DCB24F3F54}" presName="sibTrans" presStyleLbl="sibTrans2D1" presStyleIdx="2" presStyleCnt="3"/>
      <dgm:spPr/>
      <dgm:t>
        <a:bodyPr/>
        <a:lstStyle/>
        <a:p>
          <a:endParaRPr lang="en-US"/>
        </a:p>
      </dgm:t>
    </dgm:pt>
    <dgm:pt modelId="{1B0EC93C-E497-4DAB-A81F-C7B6D2A2BB81}" type="pres">
      <dgm:prSet presAssocID="{0741D602-ACD7-4E21-95E7-04DCB24F3F54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F9A03F3A-ED7C-4192-B383-F871ACB46373}" type="pres">
      <dgm:prSet presAssocID="{8B058B52-34FD-4943-850A-D5A95DC5282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A222A1-0CFF-4F40-9711-16894ECCD9C6}" srcId="{E2CAB520-8FB6-49ED-8C71-2653CD7E338B}" destId="{E4F0EDF1-C61D-4985-B84F-A9853C5CD772}" srcOrd="1" destOrd="0" parTransId="{403588BC-3F7D-4C68-883C-360863D1FD71}" sibTransId="{27C8A151-A3D2-4FFE-B5B6-6153257276C5}"/>
    <dgm:cxn modelId="{04281909-3840-4EC0-9477-13247AB17B02}" type="presOf" srcId="{E4F0EDF1-C61D-4985-B84F-A9853C5CD772}" destId="{65EB79F7-6153-477C-8272-9B64D1A5FFBD}" srcOrd="0" destOrd="0" presId="urn:microsoft.com/office/officeart/2005/8/layout/process5"/>
    <dgm:cxn modelId="{060E0FA1-A8F1-4986-BBD5-981EA6908FE6}" srcId="{E2CAB520-8FB6-49ED-8C71-2653CD7E338B}" destId="{A7B4290A-1A5F-4A09-94FA-ADAD3804DE57}" srcOrd="2" destOrd="0" parTransId="{6ACEA649-393C-4571-8950-52313733621D}" sibTransId="{0741D602-ACD7-4E21-95E7-04DCB24F3F54}"/>
    <dgm:cxn modelId="{6C293962-0729-47D8-9018-ABE797B4F343}" type="presOf" srcId="{27C8A151-A3D2-4FFE-B5B6-6153257276C5}" destId="{06BFFD16-6006-4EE1-8914-82DE73F289F0}" srcOrd="1" destOrd="0" presId="urn:microsoft.com/office/officeart/2005/8/layout/process5"/>
    <dgm:cxn modelId="{497E797D-3B11-4431-9C2E-6AF4B366BADC}" type="presOf" srcId="{A7B4290A-1A5F-4A09-94FA-ADAD3804DE57}" destId="{D5F61EB9-6890-40E5-B143-A1F2980A6B48}" srcOrd="0" destOrd="0" presId="urn:microsoft.com/office/officeart/2005/8/layout/process5"/>
    <dgm:cxn modelId="{D53BC521-9069-47D2-BAA0-80B9AC93CA9A}" srcId="{E2CAB520-8FB6-49ED-8C71-2653CD7E338B}" destId="{8B058B52-34FD-4943-850A-D5A95DC52823}" srcOrd="3" destOrd="0" parTransId="{403F2FA9-B66C-4012-B156-5B7F3E95EE5E}" sibTransId="{0FEF821B-8685-41A9-A4FF-A4C624068292}"/>
    <dgm:cxn modelId="{BCA792F6-6EC3-4A1E-8257-7EC1497558AC}" type="presOf" srcId="{E2CAB520-8FB6-49ED-8C71-2653CD7E338B}" destId="{EE1F360E-9ABB-4504-BC5D-3EF9154DB8B7}" srcOrd="0" destOrd="0" presId="urn:microsoft.com/office/officeart/2005/8/layout/process5"/>
    <dgm:cxn modelId="{280CFC44-6240-41E3-8A43-560629D47581}" type="presOf" srcId="{0741D602-ACD7-4E21-95E7-04DCB24F3F54}" destId="{7875853D-CAE6-4096-86A5-E8292140E9F9}" srcOrd="0" destOrd="0" presId="urn:microsoft.com/office/officeart/2005/8/layout/process5"/>
    <dgm:cxn modelId="{EE7140E7-BA2D-4E78-8E03-7B92E9E8D35F}" type="presOf" srcId="{8B058B52-34FD-4943-850A-D5A95DC52823}" destId="{F9A03F3A-ED7C-4192-B383-F871ACB46373}" srcOrd="0" destOrd="0" presId="urn:microsoft.com/office/officeart/2005/8/layout/process5"/>
    <dgm:cxn modelId="{8ED53C59-77BA-4544-B5FF-8EE9623B8ED7}" type="presOf" srcId="{27C8A151-A3D2-4FFE-B5B6-6153257276C5}" destId="{5DB73F08-487F-4F23-94DB-6D3550DF90B6}" srcOrd="0" destOrd="0" presId="urn:microsoft.com/office/officeart/2005/8/layout/process5"/>
    <dgm:cxn modelId="{FB20D4E2-02AB-4D86-AC87-FF5A5C107A94}" type="presOf" srcId="{D5E735F7-36D7-482C-9D13-48067856231A}" destId="{A706F703-6EB4-4F92-87B4-72B246A5DAB0}" srcOrd="0" destOrd="0" presId="urn:microsoft.com/office/officeart/2005/8/layout/process5"/>
    <dgm:cxn modelId="{C70C8726-2330-4E42-BB4D-4BEA70769E44}" type="presOf" srcId="{0741D602-ACD7-4E21-95E7-04DCB24F3F54}" destId="{1B0EC93C-E497-4DAB-A81F-C7B6D2A2BB81}" srcOrd="1" destOrd="0" presId="urn:microsoft.com/office/officeart/2005/8/layout/process5"/>
    <dgm:cxn modelId="{D3A42DAC-AFB0-4756-893F-8B63F670ABFE}" srcId="{E2CAB520-8FB6-49ED-8C71-2653CD7E338B}" destId="{D5E735F7-36D7-482C-9D13-48067856231A}" srcOrd="0" destOrd="0" parTransId="{B533B380-ADE9-4A42-ABB5-1A4BFD007C52}" sibTransId="{2050D355-6777-40D2-B21B-394F92B4AD3D}"/>
    <dgm:cxn modelId="{51447E99-AFEE-436C-9E2A-D9D2B47F198B}" type="presOf" srcId="{2050D355-6777-40D2-B21B-394F92B4AD3D}" destId="{FE532534-31D9-4DFF-B35F-E14BB76783E6}" srcOrd="0" destOrd="0" presId="urn:microsoft.com/office/officeart/2005/8/layout/process5"/>
    <dgm:cxn modelId="{5666CC2A-F044-47DB-ACF3-74C43D3F898F}" type="presOf" srcId="{2050D355-6777-40D2-B21B-394F92B4AD3D}" destId="{3221B10C-9EA9-41C7-B83C-D38432931455}" srcOrd="1" destOrd="0" presId="urn:microsoft.com/office/officeart/2005/8/layout/process5"/>
    <dgm:cxn modelId="{FB85BABC-FE29-4883-BBED-474EEE34BA9B}" type="presParOf" srcId="{EE1F360E-9ABB-4504-BC5D-3EF9154DB8B7}" destId="{A706F703-6EB4-4F92-87B4-72B246A5DAB0}" srcOrd="0" destOrd="0" presId="urn:microsoft.com/office/officeart/2005/8/layout/process5"/>
    <dgm:cxn modelId="{5D846FF4-7715-4A32-BBFC-11FCCA2AC07D}" type="presParOf" srcId="{EE1F360E-9ABB-4504-BC5D-3EF9154DB8B7}" destId="{FE532534-31D9-4DFF-B35F-E14BB76783E6}" srcOrd="1" destOrd="0" presId="urn:microsoft.com/office/officeart/2005/8/layout/process5"/>
    <dgm:cxn modelId="{D50BDD4C-8604-43D5-8271-EB2C7BC92C8D}" type="presParOf" srcId="{FE532534-31D9-4DFF-B35F-E14BB76783E6}" destId="{3221B10C-9EA9-41C7-B83C-D38432931455}" srcOrd="0" destOrd="0" presId="urn:microsoft.com/office/officeart/2005/8/layout/process5"/>
    <dgm:cxn modelId="{671C2C45-D918-4CCC-A3C0-99C1FC9CE238}" type="presParOf" srcId="{EE1F360E-9ABB-4504-BC5D-3EF9154DB8B7}" destId="{65EB79F7-6153-477C-8272-9B64D1A5FFBD}" srcOrd="2" destOrd="0" presId="urn:microsoft.com/office/officeart/2005/8/layout/process5"/>
    <dgm:cxn modelId="{EF7F4C91-2C1D-4CE3-99EF-CF6109E5646A}" type="presParOf" srcId="{EE1F360E-9ABB-4504-BC5D-3EF9154DB8B7}" destId="{5DB73F08-487F-4F23-94DB-6D3550DF90B6}" srcOrd="3" destOrd="0" presId="urn:microsoft.com/office/officeart/2005/8/layout/process5"/>
    <dgm:cxn modelId="{B41172DF-A713-4173-B8F6-302761E2EA94}" type="presParOf" srcId="{5DB73F08-487F-4F23-94DB-6D3550DF90B6}" destId="{06BFFD16-6006-4EE1-8914-82DE73F289F0}" srcOrd="0" destOrd="0" presId="urn:microsoft.com/office/officeart/2005/8/layout/process5"/>
    <dgm:cxn modelId="{C5D49B54-BAED-48EC-B96A-EE4573FF841B}" type="presParOf" srcId="{EE1F360E-9ABB-4504-BC5D-3EF9154DB8B7}" destId="{D5F61EB9-6890-40E5-B143-A1F2980A6B48}" srcOrd="4" destOrd="0" presId="urn:microsoft.com/office/officeart/2005/8/layout/process5"/>
    <dgm:cxn modelId="{9BB26F79-7534-4BB3-8339-D68D1B353E8A}" type="presParOf" srcId="{EE1F360E-9ABB-4504-BC5D-3EF9154DB8B7}" destId="{7875853D-CAE6-4096-86A5-E8292140E9F9}" srcOrd="5" destOrd="0" presId="urn:microsoft.com/office/officeart/2005/8/layout/process5"/>
    <dgm:cxn modelId="{8CACA699-7493-4420-9D4F-ED98A83F6858}" type="presParOf" srcId="{7875853D-CAE6-4096-86A5-E8292140E9F9}" destId="{1B0EC93C-E497-4DAB-A81F-C7B6D2A2BB81}" srcOrd="0" destOrd="0" presId="urn:microsoft.com/office/officeart/2005/8/layout/process5"/>
    <dgm:cxn modelId="{DDDD07CE-DBA5-4257-8657-E98100197093}" type="presParOf" srcId="{EE1F360E-9ABB-4504-BC5D-3EF9154DB8B7}" destId="{F9A03F3A-ED7C-4192-B383-F871ACB46373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354A87B8-0F30-441E-AD49-4D4A21238A2C}" type="doc">
      <dgm:prSet loTypeId="urn:microsoft.com/office/officeart/2005/8/layout/hProcess4" loCatId="process" qsTypeId="urn:microsoft.com/office/officeart/2005/8/quickstyle/3d2" qsCatId="3D" csTypeId="urn:microsoft.com/office/officeart/2005/8/colors/colorful1#10" csCatId="colorful" phldr="1"/>
      <dgm:spPr/>
      <dgm:t>
        <a:bodyPr/>
        <a:lstStyle/>
        <a:p>
          <a:endParaRPr lang="en-US"/>
        </a:p>
      </dgm:t>
    </dgm:pt>
    <dgm:pt modelId="{9B91B499-4E30-4B36-A04D-E0AB40DE711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دارایی غیر نقد</a:t>
          </a:r>
          <a:endParaRPr lang="en-US" dirty="0">
            <a:cs typeface="B Zar" pitchFamily="2" charset="-78"/>
          </a:endParaRPr>
        </a:p>
      </dgm:t>
    </dgm:pt>
    <dgm:pt modelId="{C5E2177E-BD5F-4BE9-A92F-7C91DF777C09}" type="parTrans" cxnId="{93F390E6-2DF8-44EC-B8FE-F3062C22F203}">
      <dgm:prSet/>
      <dgm:spPr/>
      <dgm:t>
        <a:bodyPr/>
        <a:lstStyle/>
        <a:p>
          <a:endParaRPr lang="en-US"/>
        </a:p>
      </dgm:t>
    </dgm:pt>
    <dgm:pt modelId="{6A88C897-E768-4899-BB44-43F499DBB331}" type="sibTrans" cxnId="{93F390E6-2DF8-44EC-B8FE-F3062C22F203}">
      <dgm:prSet/>
      <dgm:spPr/>
      <dgm:t>
        <a:bodyPr/>
        <a:lstStyle/>
        <a:p>
          <a:endParaRPr lang="en-US" dirty="0"/>
        </a:p>
      </dgm:t>
    </dgm:pt>
    <dgm:pt modelId="{A9D84FD5-206F-4757-B6FF-7F2F198E1778}">
      <dgm:prSet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سرمایه‌گذاری مستقیم در سکه و طلا</a:t>
          </a:r>
          <a:endParaRPr lang="en-US" dirty="0">
            <a:cs typeface="B Nazanin" pitchFamily="2" charset="-78"/>
          </a:endParaRPr>
        </a:p>
      </dgm:t>
    </dgm:pt>
    <dgm:pt modelId="{F19D8C87-329F-494B-A0A1-9EB69FBD23FD}" type="parTrans" cxnId="{E29AC596-3EE0-4817-A1FF-7E4095593A11}">
      <dgm:prSet/>
      <dgm:spPr/>
      <dgm:t>
        <a:bodyPr/>
        <a:lstStyle/>
        <a:p>
          <a:endParaRPr lang="en-US"/>
        </a:p>
      </dgm:t>
    </dgm:pt>
    <dgm:pt modelId="{1DBCCDCE-B67D-4B4A-8B79-162509045ED5}" type="sibTrans" cxnId="{E29AC596-3EE0-4817-A1FF-7E4095593A11}">
      <dgm:prSet/>
      <dgm:spPr/>
      <dgm:t>
        <a:bodyPr/>
        <a:lstStyle/>
        <a:p>
          <a:endParaRPr lang="en-US"/>
        </a:p>
      </dgm:t>
    </dgm:pt>
    <dgm:pt modelId="{9B57A52C-0769-4C86-868A-A65AF61A0A8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تسهیل معاملات</a:t>
          </a:r>
          <a:endParaRPr lang="en-US" dirty="0">
            <a:cs typeface="B Zar" pitchFamily="2" charset="-78"/>
          </a:endParaRPr>
        </a:p>
      </dgm:t>
    </dgm:pt>
    <dgm:pt modelId="{C937D82A-9537-4AF9-A207-3D8A6E2625F7}" type="parTrans" cxnId="{A76E86EB-0CD7-407B-8509-37C338EC8B0C}">
      <dgm:prSet/>
      <dgm:spPr/>
      <dgm:t>
        <a:bodyPr/>
        <a:lstStyle/>
        <a:p>
          <a:endParaRPr lang="en-US"/>
        </a:p>
      </dgm:t>
    </dgm:pt>
    <dgm:pt modelId="{8214A2A8-F4DE-4514-9167-99D4A2F552FF}" type="sibTrans" cxnId="{A76E86EB-0CD7-407B-8509-37C338EC8B0C}">
      <dgm:prSet/>
      <dgm:spPr/>
      <dgm:t>
        <a:bodyPr/>
        <a:lstStyle/>
        <a:p>
          <a:endParaRPr lang="en-US" dirty="0"/>
        </a:p>
      </dgm:t>
    </dgm:pt>
    <dgm:pt modelId="{9DB7D25F-6749-49AF-BE25-06BDD4219544}">
      <dgm:prSet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تبدیل به اوراق بهادار کردن</a:t>
          </a:r>
          <a:endParaRPr lang="en-US" dirty="0">
            <a:cs typeface="B Nazanin" pitchFamily="2" charset="-78"/>
          </a:endParaRPr>
        </a:p>
      </dgm:t>
    </dgm:pt>
    <dgm:pt modelId="{462F6762-DBB1-4AFB-95C9-BD5066ECDEB3}" type="parTrans" cxnId="{6F7042B5-6CB8-4B07-904A-56E0D2378100}">
      <dgm:prSet/>
      <dgm:spPr/>
      <dgm:t>
        <a:bodyPr/>
        <a:lstStyle/>
        <a:p>
          <a:endParaRPr lang="en-US"/>
        </a:p>
      </dgm:t>
    </dgm:pt>
    <dgm:pt modelId="{8BC19530-C902-4E72-810A-091E4CE8FE2E}" type="sibTrans" cxnId="{6F7042B5-6CB8-4B07-904A-56E0D2378100}">
      <dgm:prSet/>
      <dgm:spPr/>
      <dgm:t>
        <a:bodyPr/>
        <a:lstStyle/>
        <a:p>
          <a:endParaRPr lang="en-US"/>
        </a:p>
      </dgm:t>
    </dgm:pt>
    <dgm:pt modelId="{E4C99966-9B47-47C8-AA7B-9A511DF56CF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دارایی نقد</a:t>
          </a:r>
          <a:endParaRPr lang="en-US" dirty="0">
            <a:cs typeface="B Zar" pitchFamily="2" charset="-78"/>
          </a:endParaRPr>
        </a:p>
      </dgm:t>
    </dgm:pt>
    <dgm:pt modelId="{81230594-3756-4ACE-9046-60F3D779000B}" type="parTrans" cxnId="{C152D0F2-84E5-4C4C-BD19-586C88747117}">
      <dgm:prSet/>
      <dgm:spPr/>
      <dgm:t>
        <a:bodyPr/>
        <a:lstStyle/>
        <a:p>
          <a:endParaRPr lang="en-US"/>
        </a:p>
      </dgm:t>
    </dgm:pt>
    <dgm:pt modelId="{83AA5E38-4257-4E51-A798-B32BFAABC9EF}" type="sibTrans" cxnId="{C152D0F2-84E5-4C4C-BD19-586C88747117}">
      <dgm:prSet/>
      <dgm:spPr/>
      <dgm:t>
        <a:bodyPr/>
        <a:lstStyle/>
        <a:p>
          <a:endParaRPr lang="en-US"/>
        </a:p>
      </dgm:t>
    </dgm:pt>
    <dgm:pt modelId="{8CAC8870-0639-4F59-9868-BD9A54CBC035}">
      <dgm:prSet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سرمایه‌گذاری در واحدهای صندوق طلا</a:t>
          </a:r>
          <a:endParaRPr lang="en-US" dirty="0">
            <a:cs typeface="B Nazanin" pitchFamily="2" charset="-78"/>
          </a:endParaRPr>
        </a:p>
      </dgm:t>
    </dgm:pt>
    <dgm:pt modelId="{6F46A503-3536-4FC8-9C91-6FB14669309A}" type="parTrans" cxnId="{8A46E917-0F53-466D-89BE-28B177ABAC6A}">
      <dgm:prSet/>
      <dgm:spPr/>
      <dgm:t>
        <a:bodyPr/>
        <a:lstStyle/>
        <a:p>
          <a:endParaRPr lang="en-US"/>
        </a:p>
      </dgm:t>
    </dgm:pt>
    <dgm:pt modelId="{21DE64EA-8D0B-4F9F-8BAE-0815C9393ED3}" type="sibTrans" cxnId="{8A46E917-0F53-466D-89BE-28B177ABAC6A}">
      <dgm:prSet/>
      <dgm:spPr/>
      <dgm:t>
        <a:bodyPr/>
        <a:lstStyle/>
        <a:p>
          <a:endParaRPr lang="en-US"/>
        </a:p>
      </dgm:t>
    </dgm:pt>
    <dgm:pt modelId="{3218D8D3-9453-4F7A-A75B-9B641E455DC9}">
      <dgm:prSet/>
      <dgm:spPr/>
      <dgm:t>
        <a:bodyPr/>
        <a:lstStyle/>
        <a:p>
          <a:pPr rtl="1"/>
          <a:endParaRPr lang="en-US" dirty="0">
            <a:cs typeface="B Nazanin" pitchFamily="2" charset="-78"/>
          </a:endParaRPr>
        </a:p>
      </dgm:t>
    </dgm:pt>
    <dgm:pt modelId="{D9F1F2E0-A30F-4BC9-B8B3-3978EC6635E5}" type="parTrans" cxnId="{FF18853D-295F-47D6-86B4-8B0568608A06}">
      <dgm:prSet/>
      <dgm:spPr/>
    </dgm:pt>
    <dgm:pt modelId="{5870F5D0-F376-4340-B6D9-AA5D9450F2BC}" type="sibTrans" cxnId="{FF18853D-295F-47D6-86B4-8B0568608A06}">
      <dgm:prSet/>
      <dgm:spPr/>
    </dgm:pt>
    <dgm:pt modelId="{8F15B32F-EDB9-493F-9967-7928F5E3B59C}" type="pres">
      <dgm:prSet presAssocID="{354A87B8-0F30-441E-AD49-4D4A21238A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B6551E-4299-485B-9C81-9154BD4C1CB3}" type="pres">
      <dgm:prSet presAssocID="{354A87B8-0F30-441E-AD49-4D4A21238A2C}" presName="tSp" presStyleCnt="0"/>
      <dgm:spPr/>
    </dgm:pt>
    <dgm:pt modelId="{EA3812C7-5DD9-4E51-B239-1AA950E7D38E}" type="pres">
      <dgm:prSet presAssocID="{354A87B8-0F30-441E-AD49-4D4A21238A2C}" presName="bSp" presStyleCnt="0"/>
      <dgm:spPr/>
    </dgm:pt>
    <dgm:pt modelId="{9B119664-9EA3-43A2-9ED7-8E2A5104C2EF}" type="pres">
      <dgm:prSet presAssocID="{354A87B8-0F30-441E-AD49-4D4A21238A2C}" presName="process" presStyleCnt="0"/>
      <dgm:spPr/>
    </dgm:pt>
    <dgm:pt modelId="{C14AB2C3-E9EF-4536-963C-1F1454B45FF8}" type="pres">
      <dgm:prSet presAssocID="{9B91B499-4E30-4B36-A04D-E0AB40DE7111}" presName="composite1" presStyleCnt="0"/>
      <dgm:spPr/>
    </dgm:pt>
    <dgm:pt modelId="{800E94C3-327D-4271-881D-B18656B4717F}" type="pres">
      <dgm:prSet presAssocID="{9B91B499-4E30-4B36-A04D-E0AB40DE7111}" presName="dummyNode1" presStyleLbl="node1" presStyleIdx="0" presStyleCnt="3"/>
      <dgm:spPr/>
    </dgm:pt>
    <dgm:pt modelId="{E5441C34-66EC-4290-BCB0-A30D03229AF9}" type="pres">
      <dgm:prSet presAssocID="{9B91B499-4E30-4B36-A04D-E0AB40DE7111}" presName="childNode1" presStyleLbl="bgAcc1" presStyleIdx="0" presStyleCnt="3" custScaleY="137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6801E6-8832-48AE-864B-F060D4B02482}" type="pres">
      <dgm:prSet presAssocID="{9B91B499-4E30-4B36-A04D-E0AB40DE7111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6416F4-5ACB-4C23-927E-77B2004D2DFA}" type="pres">
      <dgm:prSet presAssocID="{9B91B499-4E30-4B36-A04D-E0AB40DE7111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4FA168-3E49-40EE-8764-A769C6E098EA}" type="pres">
      <dgm:prSet presAssocID="{9B91B499-4E30-4B36-A04D-E0AB40DE7111}" presName="connSite1" presStyleCnt="0"/>
      <dgm:spPr/>
    </dgm:pt>
    <dgm:pt modelId="{CC1E10AF-08D3-4AD2-ADBD-46AAFD26EC3B}" type="pres">
      <dgm:prSet presAssocID="{6A88C897-E768-4899-BB44-43F499DBB331}" presName="Name9" presStyleLbl="sibTrans2D1" presStyleIdx="0" presStyleCnt="2"/>
      <dgm:spPr/>
      <dgm:t>
        <a:bodyPr/>
        <a:lstStyle/>
        <a:p>
          <a:endParaRPr lang="en-US"/>
        </a:p>
      </dgm:t>
    </dgm:pt>
    <dgm:pt modelId="{0CCA3E60-AAB5-45D7-8F43-41A2F535E120}" type="pres">
      <dgm:prSet presAssocID="{9B57A52C-0769-4C86-868A-A65AF61A0A86}" presName="composite2" presStyleCnt="0"/>
      <dgm:spPr/>
    </dgm:pt>
    <dgm:pt modelId="{14395272-13A4-445F-8538-E4729B895CD6}" type="pres">
      <dgm:prSet presAssocID="{9B57A52C-0769-4C86-868A-A65AF61A0A86}" presName="dummyNode2" presStyleLbl="node1" presStyleIdx="0" presStyleCnt="3"/>
      <dgm:spPr/>
    </dgm:pt>
    <dgm:pt modelId="{792395BE-47BD-4842-BEE4-D03290C094DA}" type="pres">
      <dgm:prSet presAssocID="{9B57A52C-0769-4C86-868A-A65AF61A0A86}" presName="childNode2" presStyleLbl="bgAcc1" presStyleIdx="1" presStyleCnt="3" custScaleY="137035">
        <dgm:presLayoutVars>
          <dgm:bulletEnabled val="1"/>
        </dgm:presLayoutVars>
      </dgm:prSet>
      <dgm:spPr>
        <a:prstGeom prst="flowChartDocument">
          <a:avLst/>
        </a:prstGeom>
      </dgm:spPr>
      <dgm:t>
        <a:bodyPr/>
        <a:lstStyle/>
        <a:p>
          <a:endParaRPr lang="en-US"/>
        </a:p>
      </dgm:t>
    </dgm:pt>
    <dgm:pt modelId="{3F7948BE-360E-424E-824A-7EF22BA90E3B}" type="pres">
      <dgm:prSet presAssocID="{9B57A52C-0769-4C86-868A-A65AF61A0A86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6565F3-AC53-4085-8A7B-568753ED7071}" type="pres">
      <dgm:prSet presAssocID="{9B57A52C-0769-4C86-868A-A65AF61A0A86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08289B-F056-4A3B-A4B9-543A4639C0F2}" type="pres">
      <dgm:prSet presAssocID="{9B57A52C-0769-4C86-868A-A65AF61A0A86}" presName="connSite2" presStyleCnt="0"/>
      <dgm:spPr/>
    </dgm:pt>
    <dgm:pt modelId="{6BFF53D5-9572-4047-8119-0EE67D2BD776}" type="pres">
      <dgm:prSet presAssocID="{8214A2A8-F4DE-4514-9167-99D4A2F552FF}" presName="Name18" presStyleLbl="sibTrans2D1" presStyleIdx="1" presStyleCnt="2"/>
      <dgm:spPr/>
      <dgm:t>
        <a:bodyPr/>
        <a:lstStyle/>
        <a:p>
          <a:endParaRPr lang="en-US"/>
        </a:p>
      </dgm:t>
    </dgm:pt>
    <dgm:pt modelId="{AD415EBD-D5CD-4D5D-B1BC-0E74B7753A2A}" type="pres">
      <dgm:prSet presAssocID="{E4C99966-9B47-47C8-AA7B-9A511DF56CF8}" presName="composite1" presStyleCnt="0"/>
      <dgm:spPr/>
    </dgm:pt>
    <dgm:pt modelId="{2C016E7B-0ED1-4C46-A19D-95B9ABB6D1F2}" type="pres">
      <dgm:prSet presAssocID="{E4C99966-9B47-47C8-AA7B-9A511DF56CF8}" presName="dummyNode1" presStyleLbl="node1" presStyleIdx="1" presStyleCnt="3"/>
      <dgm:spPr/>
    </dgm:pt>
    <dgm:pt modelId="{6FD7210D-FF4F-4BA2-AC69-AAD318A9D916}" type="pres">
      <dgm:prSet presAssocID="{E4C99966-9B47-47C8-AA7B-9A511DF56CF8}" presName="childNode1" presStyleLbl="bgAcc1" presStyleIdx="2" presStyleCnt="3" custScaleY="137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46904A-A7FA-4571-9CD7-BFD7B08680AD}" type="pres">
      <dgm:prSet presAssocID="{E4C99966-9B47-47C8-AA7B-9A511DF56CF8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12857-F864-4D75-A7A0-7C022F71AD12}" type="pres">
      <dgm:prSet presAssocID="{E4C99966-9B47-47C8-AA7B-9A511DF56CF8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84F9AB-4104-49DA-A41F-EE11A6C1FC2B}" type="pres">
      <dgm:prSet presAssocID="{E4C99966-9B47-47C8-AA7B-9A511DF56CF8}" presName="connSite1" presStyleCnt="0"/>
      <dgm:spPr/>
    </dgm:pt>
  </dgm:ptLst>
  <dgm:cxnLst>
    <dgm:cxn modelId="{11D762EC-CCAE-4407-9398-98229EBD4953}" type="presOf" srcId="{A9D84FD5-206F-4757-B6FF-7F2F198E1778}" destId="{E5441C34-66EC-4290-BCB0-A30D03229AF9}" srcOrd="0" destOrd="0" presId="urn:microsoft.com/office/officeart/2005/8/layout/hProcess4"/>
    <dgm:cxn modelId="{E15701A9-E474-4DB1-922A-11F39BC863A6}" type="presOf" srcId="{8CAC8870-0639-4F59-9868-BD9A54CBC035}" destId="{6FD7210D-FF4F-4BA2-AC69-AAD318A9D916}" srcOrd="0" destOrd="0" presId="urn:microsoft.com/office/officeart/2005/8/layout/hProcess4"/>
    <dgm:cxn modelId="{B76478D3-A5CD-417F-B6ED-189D79C0F3C9}" type="presOf" srcId="{6A88C897-E768-4899-BB44-43F499DBB331}" destId="{CC1E10AF-08D3-4AD2-ADBD-46AAFD26EC3B}" srcOrd="0" destOrd="0" presId="urn:microsoft.com/office/officeart/2005/8/layout/hProcess4"/>
    <dgm:cxn modelId="{59910CBC-86C2-4352-B208-D822E6AFFD9D}" type="presOf" srcId="{9B57A52C-0769-4C86-868A-A65AF61A0A86}" destId="{756565F3-AC53-4085-8A7B-568753ED7071}" srcOrd="0" destOrd="0" presId="urn:microsoft.com/office/officeart/2005/8/layout/hProcess4"/>
    <dgm:cxn modelId="{467E55B8-F4CB-45EC-BC16-246D5438BA4F}" type="presOf" srcId="{8214A2A8-F4DE-4514-9167-99D4A2F552FF}" destId="{6BFF53D5-9572-4047-8119-0EE67D2BD776}" srcOrd="0" destOrd="0" presId="urn:microsoft.com/office/officeart/2005/8/layout/hProcess4"/>
    <dgm:cxn modelId="{FF18853D-295F-47D6-86B4-8B0568608A06}" srcId="{9B57A52C-0769-4C86-868A-A65AF61A0A86}" destId="{3218D8D3-9453-4F7A-A75B-9B641E455DC9}" srcOrd="0" destOrd="0" parTransId="{D9F1F2E0-A30F-4BC9-B8B3-3978EC6635E5}" sibTransId="{5870F5D0-F376-4340-B6D9-AA5D9450F2BC}"/>
    <dgm:cxn modelId="{A76E86EB-0CD7-407B-8509-37C338EC8B0C}" srcId="{354A87B8-0F30-441E-AD49-4D4A21238A2C}" destId="{9B57A52C-0769-4C86-868A-A65AF61A0A86}" srcOrd="1" destOrd="0" parTransId="{C937D82A-9537-4AF9-A207-3D8A6E2625F7}" sibTransId="{8214A2A8-F4DE-4514-9167-99D4A2F552FF}"/>
    <dgm:cxn modelId="{6F7042B5-6CB8-4B07-904A-56E0D2378100}" srcId="{9B57A52C-0769-4C86-868A-A65AF61A0A86}" destId="{9DB7D25F-6749-49AF-BE25-06BDD4219544}" srcOrd="1" destOrd="0" parTransId="{462F6762-DBB1-4AFB-95C9-BD5066ECDEB3}" sibTransId="{8BC19530-C902-4E72-810A-091E4CE8FE2E}"/>
    <dgm:cxn modelId="{B041B4AF-C9D9-41FC-8FE3-BDD1315986CB}" type="presOf" srcId="{A9D84FD5-206F-4757-B6FF-7F2F198E1778}" destId="{A56801E6-8832-48AE-864B-F060D4B02482}" srcOrd="1" destOrd="0" presId="urn:microsoft.com/office/officeart/2005/8/layout/hProcess4"/>
    <dgm:cxn modelId="{5F7E1AB1-93E2-4893-9620-4B64659AC884}" type="presOf" srcId="{3218D8D3-9453-4F7A-A75B-9B641E455DC9}" destId="{792395BE-47BD-4842-BEE4-D03290C094DA}" srcOrd="0" destOrd="0" presId="urn:microsoft.com/office/officeart/2005/8/layout/hProcess4"/>
    <dgm:cxn modelId="{4A6A8DB7-434E-4B35-8B73-E12FB8D2A09B}" type="presOf" srcId="{9DB7D25F-6749-49AF-BE25-06BDD4219544}" destId="{3F7948BE-360E-424E-824A-7EF22BA90E3B}" srcOrd="1" destOrd="1" presId="urn:microsoft.com/office/officeart/2005/8/layout/hProcess4"/>
    <dgm:cxn modelId="{ADA82C9B-ECC7-41EB-AA96-FB95611DD110}" type="presOf" srcId="{E4C99966-9B47-47C8-AA7B-9A511DF56CF8}" destId="{C4312857-F864-4D75-A7A0-7C022F71AD12}" srcOrd="0" destOrd="0" presId="urn:microsoft.com/office/officeart/2005/8/layout/hProcess4"/>
    <dgm:cxn modelId="{C152D0F2-84E5-4C4C-BD19-586C88747117}" srcId="{354A87B8-0F30-441E-AD49-4D4A21238A2C}" destId="{E4C99966-9B47-47C8-AA7B-9A511DF56CF8}" srcOrd="2" destOrd="0" parTransId="{81230594-3756-4ACE-9046-60F3D779000B}" sibTransId="{83AA5E38-4257-4E51-A798-B32BFAABC9EF}"/>
    <dgm:cxn modelId="{8A46E917-0F53-466D-89BE-28B177ABAC6A}" srcId="{E4C99966-9B47-47C8-AA7B-9A511DF56CF8}" destId="{8CAC8870-0639-4F59-9868-BD9A54CBC035}" srcOrd="0" destOrd="0" parTransId="{6F46A503-3536-4FC8-9C91-6FB14669309A}" sibTransId="{21DE64EA-8D0B-4F9F-8BAE-0815C9393ED3}"/>
    <dgm:cxn modelId="{475312DA-946C-47C4-B5DB-3C269CB51677}" type="presOf" srcId="{9DB7D25F-6749-49AF-BE25-06BDD4219544}" destId="{792395BE-47BD-4842-BEE4-D03290C094DA}" srcOrd="0" destOrd="1" presId="urn:microsoft.com/office/officeart/2005/8/layout/hProcess4"/>
    <dgm:cxn modelId="{6EB8B460-4CC4-4969-AE95-A66A5387B90B}" type="presOf" srcId="{8CAC8870-0639-4F59-9868-BD9A54CBC035}" destId="{1646904A-A7FA-4571-9CD7-BFD7B08680AD}" srcOrd="1" destOrd="0" presId="urn:microsoft.com/office/officeart/2005/8/layout/hProcess4"/>
    <dgm:cxn modelId="{C2736D76-3C71-4790-B6D0-11EA066A26CE}" type="presOf" srcId="{354A87B8-0F30-441E-AD49-4D4A21238A2C}" destId="{8F15B32F-EDB9-493F-9967-7928F5E3B59C}" srcOrd="0" destOrd="0" presId="urn:microsoft.com/office/officeart/2005/8/layout/hProcess4"/>
    <dgm:cxn modelId="{3075A3C6-1085-4BE9-A2D7-C5FC6D157A8D}" type="presOf" srcId="{9B91B499-4E30-4B36-A04D-E0AB40DE7111}" destId="{A56416F4-5ACB-4C23-927E-77B2004D2DFA}" srcOrd="0" destOrd="0" presId="urn:microsoft.com/office/officeart/2005/8/layout/hProcess4"/>
    <dgm:cxn modelId="{4FEE41D3-159D-4450-B0E5-4BBD867DC1DB}" type="presOf" srcId="{3218D8D3-9453-4F7A-A75B-9B641E455DC9}" destId="{3F7948BE-360E-424E-824A-7EF22BA90E3B}" srcOrd="1" destOrd="0" presId="urn:microsoft.com/office/officeart/2005/8/layout/hProcess4"/>
    <dgm:cxn modelId="{93F390E6-2DF8-44EC-B8FE-F3062C22F203}" srcId="{354A87B8-0F30-441E-AD49-4D4A21238A2C}" destId="{9B91B499-4E30-4B36-A04D-E0AB40DE7111}" srcOrd="0" destOrd="0" parTransId="{C5E2177E-BD5F-4BE9-A92F-7C91DF777C09}" sibTransId="{6A88C897-E768-4899-BB44-43F499DBB331}"/>
    <dgm:cxn modelId="{E29AC596-3EE0-4817-A1FF-7E4095593A11}" srcId="{9B91B499-4E30-4B36-A04D-E0AB40DE7111}" destId="{A9D84FD5-206F-4757-B6FF-7F2F198E1778}" srcOrd="0" destOrd="0" parTransId="{F19D8C87-329F-494B-A0A1-9EB69FBD23FD}" sibTransId="{1DBCCDCE-B67D-4B4A-8B79-162509045ED5}"/>
    <dgm:cxn modelId="{80C69D92-6209-4AF3-AE5C-36AD64EC9A5D}" type="presParOf" srcId="{8F15B32F-EDB9-493F-9967-7928F5E3B59C}" destId="{DDB6551E-4299-485B-9C81-9154BD4C1CB3}" srcOrd="0" destOrd="0" presId="urn:microsoft.com/office/officeart/2005/8/layout/hProcess4"/>
    <dgm:cxn modelId="{480955AC-720F-4023-9C32-3478023ADCA3}" type="presParOf" srcId="{8F15B32F-EDB9-493F-9967-7928F5E3B59C}" destId="{EA3812C7-5DD9-4E51-B239-1AA950E7D38E}" srcOrd="1" destOrd="0" presId="urn:microsoft.com/office/officeart/2005/8/layout/hProcess4"/>
    <dgm:cxn modelId="{998755E4-E6FE-47C7-B92D-456B82F74C5D}" type="presParOf" srcId="{8F15B32F-EDB9-493F-9967-7928F5E3B59C}" destId="{9B119664-9EA3-43A2-9ED7-8E2A5104C2EF}" srcOrd="2" destOrd="0" presId="urn:microsoft.com/office/officeart/2005/8/layout/hProcess4"/>
    <dgm:cxn modelId="{0BA35582-E36B-4637-A10C-3924285A66CA}" type="presParOf" srcId="{9B119664-9EA3-43A2-9ED7-8E2A5104C2EF}" destId="{C14AB2C3-E9EF-4536-963C-1F1454B45FF8}" srcOrd="0" destOrd="0" presId="urn:microsoft.com/office/officeart/2005/8/layout/hProcess4"/>
    <dgm:cxn modelId="{D6DF0905-1FB1-48C3-ACDA-5F65ACB11AC4}" type="presParOf" srcId="{C14AB2C3-E9EF-4536-963C-1F1454B45FF8}" destId="{800E94C3-327D-4271-881D-B18656B4717F}" srcOrd="0" destOrd="0" presId="urn:microsoft.com/office/officeart/2005/8/layout/hProcess4"/>
    <dgm:cxn modelId="{E109483A-80E5-44F3-B550-6DBDA88191A9}" type="presParOf" srcId="{C14AB2C3-E9EF-4536-963C-1F1454B45FF8}" destId="{E5441C34-66EC-4290-BCB0-A30D03229AF9}" srcOrd="1" destOrd="0" presId="urn:microsoft.com/office/officeart/2005/8/layout/hProcess4"/>
    <dgm:cxn modelId="{DBA89197-D536-4912-891B-86E949C4B17B}" type="presParOf" srcId="{C14AB2C3-E9EF-4536-963C-1F1454B45FF8}" destId="{A56801E6-8832-48AE-864B-F060D4B02482}" srcOrd="2" destOrd="0" presId="urn:microsoft.com/office/officeart/2005/8/layout/hProcess4"/>
    <dgm:cxn modelId="{C237FA8A-AB13-4F57-BCF1-0E8529119DD2}" type="presParOf" srcId="{C14AB2C3-E9EF-4536-963C-1F1454B45FF8}" destId="{A56416F4-5ACB-4C23-927E-77B2004D2DFA}" srcOrd="3" destOrd="0" presId="urn:microsoft.com/office/officeart/2005/8/layout/hProcess4"/>
    <dgm:cxn modelId="{0DD7DD3A-F8E2-40E9-9E46-271483423477}" type="presParOf" srcId="{C14AB2C3-E9EF-4536-963C-1F1454B45FF8}" destId="{494FA168-3E49-40EE-8764-A769C6E098EA}" srcOrd="4" destOrd="0" presId="urn:microsoft.com/office/officeart/2005/8/layout/hProcess4"/>
    <dgm:cxn modelId="{39374544-3B20-458B-B2EE-A49538302E8F}" type="presParOf" srcId="{9B119664-9EA3-43A2-9ED7-8E2A5104C2EF}" destId="{CC1E10AF-08D3-4AD2-ADBD-46AAFD26EC3B}" srcOrd="1" destOrd="0" presId="urn:microsoft.com/office/officeart/2005/8/layout/hProcess4"/>
    <dgm:cxn modelId="{A5004CFE-71B3-447C-AD9A-153930CADC63}" type="presParOf" srcId="{9B119664-9EA3-43A2-9ED7-8E2A5104C2EF}" destId="{0CCA3E60-AAB5-45D7-8F43-41A2F535E120}" srcOrd="2" destOrd="0" presId="urn:microsoft.com/office/officeart/2005/8/layout/hProcess4"/>
    <dgm:cxn modelId="{F67D1503-0BB8-4D7F-BF62-75031421DDFB}" type="presParOf" srcId="{0CCA3E60-AAB5-45D7-8F43-41A2F535E120}" destId="{14395272-13A4-445F-8538-E4729B895CD6}" srcOrd="0" destOrd="0" presId="urn:microsoft.com/office/officeart/2005/8/layout/hProcess4"/>
    <dgm:cxn modelId="{3586A135-0F19-47F5-88F7-AF44B87E21B0}" type="presParOf" srcId="{0CCA3E60-AAB5-45D7-8F43-41A2F535E120}" destId="{792395BE-47BD-4842-BEE4-D03290C094DA}" srcOrd="1" destOrd="0" presId="urn:microsoft.com/office/officeart/2005/8/layout/hProcess4"/>
    <dgm:cxn modelId="{45A73D93-7884-41B4-ABEB-B85A55E17E80}" type="presParOf" srcId="{0CCA3E60-AAB5-45D7-8F43-41A2F535E120}" destId="{3F7948BE-360E-424E-824A-7EF22BA90E3B}" srcOrd="2" destOrd="0" presId="urn:microsoft.com/office/officeart/2005/8/layout/hProcess4"/>
    <dgm:cxn modelId="{E52E0F60-B1C9-43CC-B25D-AB11FC0B4E3E}" type="presParOf" srcId="{0CCA3E60-AAB5-45D7-8F43-41A2F535E120}" destId="{756565F3-AC53-4085-8A7B-568753ED7071}" srcOrd="3" destOrd="0" presId="urn:microsoft.com/office/officeart/2005/8/layout/hProcess4"/>
    <dgm:cxn modelId="{64DF2143-0A05-4C4A-B072-9F9457775A1D}" type="presParOf" srcId="{0CCA3E60-AAB5-45D7-8F43-41A2F535E120}" destId="{1708289B-F056-4A3B-A4B9-543A4639C0F2}" srcOrd="4" destOrd="0" presId="urn:microsoft.com/office/officeart/2005/8/layout/hProcess4"/>
    <dgm:cxn modelId="{38871576-356A-4702-B058-07C7388FDF9C}" type="presParOf" srcId="{9B119664-9EA3-43A2-9ED7-8E2A5104C2EF}" destId="{6BFF53D5-9572-4047-8119-0EE67D2BD776}" srcOrd="3" destOrd="0" presId="urn:microsoft.com/office/officeart/2005/8/layout/hProcess4"/>
    <dgm:cxn modelId="{F54105AB-2DBA-428B-BD6A-C0A9C35C4C5B}" type="presParOf" srcId="{9B119664-9EA3-43A2-9ED7-8E2A5104C2EF}" destId="{AD415EBD-D5CD-4D5D-B1BC-0E74B7753A2A}" srcOrd="4" destOrd="0" presId="urn:microsoft.com/office/officeart/2005/8/layout/hProcess4"/>
    <dgm:cxn modelId="{E442C1E3-F861-45D6-8D05-C7C596495AD0}" type="presParOf" srcId="{AD415EBD-D5CD-4D5D-B1BC-0E74B7753A2A}" destId="{2C016E7B-0ED1-4C46-A19D-95B9ABB6D1F2}" srcOrd="0" destOrd="0" presId="urn:microsoft.com/office/officeart/2005/8/layout/hProcess4"/>
    <dgm:cxn modelId="{8D1C1CA1-534A-483B-8BBF-5A8C338A3036}" type="presParOf" srcId="{AD415EBD-D5CD-4D5D-B1BC-0E74B7753A2A}" destId="{6FD7210D-FF4F-4BA2-AC69-AAD318A9D916}" srcOrd="1" destOrd="0" presId="urn:microsoft.com/office/officeart/2005/8/layout/hProcess4"/>
    <dgm:cxn modelId="{53ADBA4A-A88B-464A-80DF-0D6C66D2A7D5}" type="presParOf" srcId="{AD415EBD-D5CD-4D5D-B1BC-0E74B7753A2A}" destId="{1646904A-A7FA-4571-9CD7-BFD7B08680AD}" srcOrd="2" destOrd="0" presId="urn:microsoft.com/office/officeart/2005/8/layout/hProcess4"/>
    <dgm:cxn modelId="{E57015B7-4FE5-4ED3-929A-3A50FBDDCBB2}" type="presParOf" srcId="{AD415EBD-D5CD-4D5D-B1BC-0E74B7753A2A}" destId="{C4312857-F864-4D75-A7A0-7C022F71AD12}" srcOrd="3" destOrd="0" presId="urn:microsoft.com/office/officeart/2005/8/layout/hProcess4"/>
    <dgm:cxn modelId="{062618E9-642A-4ECE-817A-639756AACD9F}" type="presParOf" srcId="{AD415EBD-D5CD-4D5D-B1BC-0E74B7753A2A}" destId="{2E84F9AB-4104-49DA-A41F-EE11A6C1FC2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E0E2589D-C49B-48F6-B2A6-804BF98FD6DE}" type="doc">
      <dgm:prSet loTypeId="urn:microsoft.com/office/officeart/2005/8/layout/hProcess4" loCatId="process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8E5CD7A-75CD-471D-BFD1-B09AE1DF1F63}">
      <dgm:prSet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سرمایه‌گذاری مستقیم در املاک و مستغلات</a:t>
          </a:r>
          <a:endParaRPr lang="en-US" dirty="0">
            <a:cs typeface="B Nazanin" pitchFamily="2" charset="-78"/>
          </a:endParaRPr>
        </a:p>
      </dgm:t>
    </dgm:pt>
    <dgm:pt modelId="{EE748339-9F34-418B-9A70-3C4679C01379}" type="parTrans" cxnId="{F5882667-B5E5-475C-B9F4-D9E464437C2C}">
      <dgm:prSet/>
      <dgm:spPr/>
      <dgm:t>
        <a:bodyPr/>
        <a:lstStyle/>
        <a:p>
          <a:endParaRPr lang="en-US"/>
        </a:p>
      </dgm:t>
    </dgm:pt>
    <dgm:pt modelId="{51C8F826-65F8-4ECD-A06B-49874BB8BE00}" type="sibTrans" cxnId="{F5882667-B5E5-475C-B9F4-D9E464437C2C}">
      <dgm:prSet/>
      <dgm:spPr/>
      <dgm:t>
        <a:bodyPr/>
        <a:lstStyle/>
        <a:p>
          <a:endParaRPr lang="en-US" dirty="0"/>
        </a:p>
      </dgm:t>
    </dgm:pt>
    <dgm:pt modelId="{81A10807-A9D2-41B7-BB3C-015DB3B9244B}">
      <dgm:prSet custT="1"/>
      <dgm:spPr/>
      <dgm:t>
        <a:bodyPr anchor="t" anchorCtr="0"/>
        <a:lstStyle/>
        <a:p>
          <a:pPr rtl="1"/>
          <a:r>
            <a:rPr lang="fa-IR" sz="2000" dirty="0" smtClean="0">
              <a:cs typeface="B Zar" pitchFamily="2" charset="-78"/>
            </a:rPr>
            <a:t>دارایی غیرنقد</a:t>
          </a:r>
          <a:endParaRPr lang="en-US" sz="2000" dirty="0">
            <a:cs typeface="B Zar" pitchFamily="2" charset="-78"/>
          </a:endParaRPr>
        </a:p>
      </dgm:t>
    </dgm:pt>
    <dgm:pt modelId="{1ABE24D3-1C6F-49ED-8032-534CC97EC606}" type="parTrans" cxnId="{19A6D40A-DF27-4C1C-A8A4-AE8CD96CF839}">
      <dgm:prSet/>
      <dgm:spPr/>
      <dgm:t>
        <a:bodyPr/>
        <a:lstStyle/>
        <a:p>
          <a:endParaRPr lang="en-US"/>
        </a:p>
      </dgm:t>
    </dgm:pt>
    <dgm:pt modelId="{EA21F5E1-9930-4958-B818-4710535BBAFC}" type="sibTrans" cxnId="{19A6D40A-DF27-4C1C-A8A4-AE8CD96CF839}">
      <dgm:prSet/>
      <dgm:spPr/>
      <dgm:t>
        <a:bodyPr/>
        <a:lstStyle/>
        <a:p>
          <a:endParaRPr lang="en-US"/>
        </a:p>
      </dgm:t>
    </dgm:pt>
    <dgm:pt modelId="{99E9656A-C8BC-4790-8BBE-C04C355BFFAF}">
      <dgm:prSet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تبدیل به اوراق بهادار کردن</a:t>
          </a:r>
          <a:endParaRPr lang="en-US" dirty="0">
            <a:cs typeface="B Nazanin" pitchFamily="2" charset="-78"/>
          </a:endParaRPr>
        </a:p>
      </dgm:t>
    </dgm:pt>
    <dgm:pt modelId="{83C8CBDB-1C2A-43B0-B471-24B4342C8E2C}" type="parTrans" cxnId="{10D7A2EB-29F0-4BE3-BF4D-0B2E8FA05670}">
      <dgm:prSet/>
      <dgm:spPr/>
      <dgm:t>
        <a:bodyPr/>
        <a:lstStyle/>
        <a:p>
          <a:endParaRPr lang="en-US"/>
        </a:p>
      </dgm:t>
    </dgm:pt>
    <dgm:pt modelId="{CD307588-09D2-45B4-AAEA-7AD694C3B4B9}" type="sibTrans" cxnId="{10D7A2EB-29F0-4BE3-BF4D-0B2E8FA05670}">
      <dgm:prSet/>
      <dgm:spPr/>
      <dgm:t>
        <a:bodyPr/>
        <a:lstStyle/>
        <a:p>
          <a:endParaRPr lang="en-US" dirty="0"/>
        </a:p>
      </dgm:t>
    </dgm:pt>
    <dgm:pt modelId="{D6C49930-FBB9-4792-8908-5F78E09B7A0B}">
      <dgm:prSet custT="1"/>
      <dgm:spPr/>
      <dgm:t>
        <a:bodyPr anchor="b" anchorCtr="0"/>
        <a:lstStyle/>
        <a:p>
          <a:pPr rtl="1"/>
          <a:r>
            <a:rPr lang="fa-IR" sz="2000" dirty="0" smtClean="0">
              <a:cs typeface="B Zar" pitchFamily="2" charset="-78"/>
            </a:rPr>
            <a:t>کاهش هزینۀ معاملات</a:t>
          </a:r>
          <a:endParaRPr lang="en-US" sz="2000" dirty="0">
            <a:cs typeface="B Zar" pitchFamily="2" charset="-78"/>
          </a:endParaRPr>
        </a:p>
      </dgm:t>
    </dgm:pt>
    <dgm:pt modelId="{502BE93E-6D36-4425-B177-E0CD48333A6D}" type="parTrans" cxnId="{F21A5443-094B-46AC-A09A-9177AB25D42B}">
      <dgm:prSet/>
      <dgm:spPr/>
      <dgm:t>
        <a:bodyPr/>
        <a:lstStyle/>
        <a:p>
          <a:endParaRPr lang="en-US"/>
        </a:p>
      </dgm:t>
    </dgm:pt>
    <dgm:pt modelId="{2B4F271B-4FF6-46DF-BA69-3A2FC3EF80FA}" type="sibTrans" cxnId="{F21A5443-094B-46AC-A09A-9177AB25D42B}">
      <dgm:prSet/>
      <dgm:spPr/>
      <dgm:t>
        <a:bodyPr/>
        <a:lstStyle/>
        <a:p>
          <a:endParaRPr lang="en-US"/>
        </a:p>
      </dgm:t>
    </dgm:pt>
    <dgm:pt modelId="{511449BB-E215-4162-AA6C-5FF23305F06D}">
      <dgm:prSet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سرمایه‌گذاری در واحدهای صندوق زمین و ساختمان</a:t>
          </a:r>
          <a:endParaRPr lang="en-US" dirty="0">
            <a:cs typeface="B Nazanin" pitchFamily="2" charset="-78"/>
          </a:endParaRPr>
        </a:p>
      </dgm:t>
    </dgm:pt>
    <dgm:pt modelId="{FD04A2BF-2179-492C-945A-1F23A8924DF4}" type="parTrans" cxnId="{2F0784FF-D08A-4249-8618-47B8971D926C}">
      <dgm:prSet/>
      <dgm:spPr/>
      <dgm:t>
        <a:bodyPr/>
        <a:lstStyle/>
        <a:p>
          <a:endParaRPr lang="en-US"/>
        </a:p>
      </dgm:t>
    </dgm:pt>
    <dgm:pt modelId="{CD84F65A-3D57-440F-98D0-182FC3837198}" type="sibTrans" cxnId="{2F0784FF-D08A-4249-8618-47B8971D926C}">
      <dgm:prSet/>
      <dgm:spPr/>
      <dgm:t>
        <a:bodyPr/>
        <a:lstStyle/>
        <a:p>
          <a:endParaRPr lang="en-US"/>
        </a:p>
      </dgm:t>
    </dgm:pt>
    <dgm:pt modelId="{C694A8BA-7B4C-4A95-A3B4-C3272DBF766A}">
      <dgm:prSet custT="1"/>
      <dgm:spPr/>
      <dgm:t>
        <a:bodyPr anchor="t" anchorCtr="0"/>
        <a:lstStyle/>
        <a:p>
          <a:pPr rtl="1"/>
          <a:r>
            <a:rPr lang="fa-IR" sz="2000" dirty="0" smtClean="0">
              <a:cs typeface="B Zar" pitchFamily="2" charset="-78"/>
            </a:rPr>
            <a:t>دارایی غیرنقد</a:t>
          </a:r>
          <a:endParaRPr lang="en-US" sz="2000" dirty="0">
            <a:cs typeface="B Zar" pitchFamily="2" charset="-78"/>
          </a:endParaRPr>
        </a:p>
      </dgm:t>
    </dgm:pt>
    <dgm:pt modelId="{171B597F-0824-47CD-A74F-B4CF9C7B235C}" type="parTrans" cxnId="{02BFFF12-033B-4961-8290-AA9BB3CBA0BD}">
      <dgm:prSet/>
      <dgm:spPr/>
      <dgm:t>
        <a:bodyPr/>
        <a:lstStyle/>
        <a:p>
          <a:endParaRPr lang="en-US"/>
        </a:p>
      </dgm:t>
    </dgm:pt>
    <dgm:pt modelId="{06E88AAD-3499-4B58-804B-774C31AC025B}" type="sibTrans" cxnId="{02BFFF12-033B-4961-8290-AA9BB3CBA0BD}">
      <dgm:prSet/>
      <dgm:spPr/>
      <dgm:t>
        <a:bodyPr/>
        <a:lstStyle/>
        <a:p>
          <a:endParaRPr lang="en-US"/>
        </a:p>
      </dgm:t>
    </dgm:pt>
    <dgm:pt modelId="{FD9FC975-98CE-441B-A29A-D18BB83E7AFE}" type="pres">
      <dgm:prSet presAssocID="{E0E2589D-C49B-48F6-B2A6-804BF98FD6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74B215-7D7B-4FB9-A88B-F3F1A7FA7E2A}" type="pres">
      <dgm:prSet presAssocID="{E0E2589D-C49B-48F6-B2A6-804BF98FD6DE}" presName="tSp" presStyleCnt="0"/>
      <dgm:spPr/>
    </dgm:pt>
    <dgm:pt modelId="{7F23C374-355C-4C74-AFEC-0C2B85453247}" type="pres">
      <dgm:prSet presAssocID="{E0E2589D-C49B-48F6-B2A6-804BF98FD6DE}" presName="bSp" presStyleCnt="0"/>
      <dgm:spPr/>
    </dgm:pt>
    <dgm:pt modelId="{A557B8BF-BFDF-4802-B92C-2D758B6DB229}" type="pres">
      <dgm:prSet presAssocID="{E0E2589D-C49B-48F6-B2A6-804BF98FD6DE}" presName="process" presStyleCnt="0"/>
      <dgm:spPr/>
    </dgm:pt>
    <dgm:pt modelId="{36DC6F4D-7B0F-49C7-B1FD-AECB7097838E}" type="pres">
      <dgm:prSet presAssocID="{C8E5CD7A-75CD-471D-BFD1-B09AE1DF1F63}" presName="composite1" presStyleCnt="0"/>
      <dgm:spPr/>
    </dgm:pt>
    <dgm:pt modelId="{6C74490F-B126-4D5C-A04F-4BC72CAEDCA8}" type="pres">
      <dgm:prSet presAssocID="{C8E5CD7A-75CD-471D-BFD1-B09AE1DF1F63}" presName="dummyNode1" presStyleLbl="node1" presStyleIdx="0" presStyleCnt="3"/>
      <dgm:spPr/>
    </dgm:pt>
    <dgm:pt modelId="{E7A59E27-6798-4884-8BD8-9DD58BB8C3DD}" type="pres">
      <dgm:prSet presAssocID="{C8E5CD7A-75CD-471D-BFD1-B09AE1DF1F63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060105-9461-4013-8A6E-448DB3917AD6}" type="pres">
      <dgm:prSet presAssocID="{C8E5CD7A-75CD-471D-BFD1-B09AE1DF1F63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2EF888-8012-4702-BC28-C95D92CC109E}" type="pres">
      <dgm:prSet presAssocID="{C8E5CD7A-75CD-471D-BFD1-B09AE1DF1F63}" presName="parentNode1" presStyleLbl="node1" presStyleIdx="0" presStyleCnt="3" custScaleY="22157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380C-BA6C-4078-A864-46E476B13D40}" type="pres">
      <dgm:prSet presAssocID="{C8E5CD7A-75CD-471D-BFD1-B09AE1DF1F63}" presName="connSite1" presStyleCnt="0"/>
      <dgm:spPr/>
    </dgm:pt>
    <dgm:pt modelId="{527F9FF1-C16D-4170-B1F2-BE855E48FF4D}" type="pres">
      <dgm:prSet presAssocID="{51C8F826-65F8-4ECD-A06B-49874BB8BE00}" presName="Name9" presStyleLbl="sibTrans2D1" presStyleIdx="0" presStyleCnt="2"/>
      <dgm:spPr/>
      <dgm:t>
        <a:bodyPr/>
        <a:lstStyle/>
        <a:p>
          <a:endParaRPr lang="en-US"/>
        </a:p>
      </dgm:t>
    </dgm:pt>
    <dgm:pt modelId="{6F20CFAB-5998-4D2D-B2E8-B0DE8218B15C}" type="pres">
      <dgm:prSet presAssocID="{99E9656A-C8BC-4790-8BBE-C04C355BFFAF}" presName="composite2" presStyleCnt="0"/>
      <dgm:spPr/>
    </dgm:pt>
    <dgm:pt modelId="{3C9EEF7D-951E-485B-B5EC-CE7E374FA3BB}" type="pres">
      <dgm:prSet presAssocID="{99E9656A-C8BC-4790-8BBE-C04C355BFFAF}" presName="dummyNode2" presStyleLbl="node1" presStyleIdx="0" presStyleCnt="3"/>
      <dgm:spPr/>
    </dgm:pt>
    <dgm:pt modelId="{16C9402E-08D0-49F3-A64E-0F1AC0EA2AD8}" type="pres">
      <dgm:prSet presAssocID="{99E9656A-C8BC-4790-8BBE-C04C355BFFAF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02B7ED-9370-4B78-B605-74B4D5053194}" type="pres">
      <dgm:prSet presAssocID="{99E9656A-C8BC-4790-8BBE-C04C355BFFAF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964A45-FA62-48D2-B3D7-F34332D9F451}" type="pres">
      <dgm:prSet presAssocID="{99E9656A-C8BC-4790-8BBE-C04C355BFFAF}" presName="parentNode2" presStyleLbl="node1" presStyleIdx="1" presStyleCnt="3" custScaleY="221575">
        <dgm:presLayoutVars>
          <dgm:chMax val="0"/>
          <dgm:bulletEnabled val="1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en-US"/>
        </a:p>
      </dgm:t>
    </dgm:pt>
    <dgm:pt modelId="{D2F49B9E-6420-49A2-81AE-013524F2A3F4}" type="pres">
      <dgm:prSet presAssocID="{99E9656A-C8BC-4790-8BBE-C04C355BFFAF}" presName="connSite2" presStyleCnt="0"/>
      <dgm:spPr/>
    </dgm:pt>
    <dgm:pt modelId="{10BE5652-E6D8-481D-A5C2-271473913704}" type="pres">
      <dgm:prSet presAssocID="{CD307588-09D2-45B4-AAEA-7AD694C3B4B9}" presName="Name18" presStyleLbl="sibTrans2D1" presStyleIdx="1" presStyleCnt="2"/>
      <dgm:spPr/>
      <dgm:t>
        <a:bodyPr/>
        <a:lstStyle/>
        <a:p>
          <a:endParaRPr lang="en-US"/>
        </a:p>
      </dgm:t>
    </dgm:pt>
    <dgm:pt modelId="{D7A3D04E-437A-4147-BCB5-0192AC7FF55D}" type="pres">
      <dgm:prSet presAssocID="{511449BB-E215-4162-AA6C-5FF23305F06D}" presName="composite1" presStyleCnt="0"/>
      <dgm:spPr/>
    </dgm:pt>
    <dgm:pt modelId="{873AB0F7-8DAA-4A20-8AE2-9D9C87F0886A}" type="pres">
      <dgm:prSet presAssocID="{511449BB-E215-4162-AA6C-5FF23305F06D}" presName="dummyNode1" presStyleLbl="node1" presStyleIdx="1" presStyleCnt="3"/>
      <dgm:spPr/>
    </dgm:pt>
    <dgm:pt modelId="{07C374F6-2789-4E9B-8CAB-C743E9C4872C}" type="pres">
      <dgm:prSet presAssocID="{511449BB-E215-4162-AA6C-5FF23305F06D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ADE2F3-5DB1-48B0-B697-1D687FA737C6}" type="pres">
      <dgm:prSet presAssocID="{511449BB-E215-4162-AA6C-5FF23305F06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A08022-6CDC-44C3-8C12-2912DE0F4071}" type="pres">
      <dgm:prSet presAssocID="{511449BB-E215-4162-AA6C-5FF23305F06D}" presName="parentNode1" presStyleLbl="node1" presStyleIdx="2" presStyleCnt="3" custScaleY="22157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25679-BF98-4076-B4FA-E818846A881B}" type="pres">
      <dgm:prSet presAssocID="{511449BB-E215-4162-AA6C-5FF23305F06D}" presName="connSite1" presStyleCnt="0"/>
      <dgm:spPr/>
    </dgm:pt>
  </dgm:ptLst>
  <dgm:cxnLst>
    <dgm:cxn modelId="{F21A5443-094B-46AC-A09A-9177AB25D42B}" srcId="{99E9656A-C8BC-4790-8BBE-C04C355BFFAF}" destId="{D6C49930-FBB9-4792-8908-5F78E09B7A0B}" srcOrd="0" destOrd="0" parTransId="{502BE93E-6D36-4425-B177-E0CD48333A6D}" sibTransId="{2B4F271B-4FF6-46DF-BA69-3A2FC3EF80FA}"/>
    <dgm:cxn modelId="{19A6D40A-DF27-4C1C-A8A4-AE8CD96CF839}" srcId="{C8E5CD7A-75CD-471D-BFD1-B09AE1DF1F63}" destId="{81A10807-A9D2-41B7-BB3C-015DB3B9244B}" srcOrd="0" destOrd="0" parTransId="{1ABE24D3-1C6F-49ED-8032-534CC97EC606}" sibTransId="{EA21F5E1-9930-4958-B818-4710535BBAFC}"/>
    <dgm:cxn modelId="{64B29B12-F92B-4B33-BF8A-49FEE76C961E}" type="presOf" srcId="{CD307588-09D2-45B4-AAEA-7AD694C3B4B9}" destId="{10BE5652-E6D8-481D-A5C2-271473913704}" srcOrd="0" destOrd="0" presId="urn:microsoft.com/office/officeart/2005/8/layout/hProcess4"/>
    <dgm:cxn modelId="{EA5273ED-7741-4DA3-A6F4-B8346EEDF508}" type="presOf" srcId="{51C8F826-65F8-4ECD-A06B-49874BB8BE00}" destId="{527F9FF1-C16D-4170-B1F2-BE855E48FF4D}" srcOrd="0" destOrd="0" presId="urn:microsoft.com/office/officeart/2005/8/layout/hProcess4"/>
    <dgm:cxn modelId="{67025101-1F68-4189-8E22-EDB35CF251FF}" type="presOf" srcId="{99E9656A-C8BC-4790-8BBE-C04C355BFFAF}" destId="{AD964A45-FA62-48D2-B3D7-F34332D9F451}" srcOrd="0" destOrd="0" presId="urn:microsoft.com/office/officeart/2005/8/layout/hProcess4"/>
    <dgm:cxn modelId="{A752BAEE-84BC-4C15-AFBD-ED6E4D4A4111}" type="presOf" srcId="{C694A8BA-7B4C-4A95-A3B4-C3272DBF766A}" destId="{A0ADE2F3-5DB1-48B0-B697-1D687FA737C6}" srcOrd="1" destOrd="0" presId="urn:microsoft.com/office/officeart/2005/8/layout/hProcess4"/>
    <dgm:cxn modelId="{58D19918-AEFA-48BF-B92F-5F3A09EDC317}" type="presOf" srcId="{81A10807-A9D2-41B7-BB3C-015DB3B9244B}" destId="{78060105-9461-4013-8A6E-448DB3917AD6}" srcOrd="1" destOrd="0" presId="urn:microsoft.com/office/officeart/2005/8/layout/hProcess4"/>
    <dgm:cxn modelId="{D859665E-63A3-4BF0-BD35-3F8412BAA0AE}" type="presOf" srcId="{C8E5CD7A-75CD-471D-BFD1-B09AE1DF1F63}" destId="{292EF888-8012-4702-BC28-C95D92CC109E}" srcOrd="0" destOrd="0" presId="urn:microsoft.com/office/officeart/2005/8/layout/hProcess4"/>
    <dgm:cxn modelId="{A356E876-5ECA-4E86-91A2-8540D1FCC21A}" type="presOf" srcId="{C694A8BA-7B4C-4A95-A3B4-C3272DBF766A}" destId="{07C374F6-2789-4E9B-8CAB-C743E9C4872C}" srcOrd="0" destOrd="0" presId="urn:microsoft.com/office/officeart/2005/8/layout/hProcess4"/>
    <dgm:cxn modelId="{F5882667-B5E5-475C-B9F4-D9E464437C2C}" srcId="{E0E2589D-C49B-48F6-B2A6-804BF98FD6DE}" destId="{C8E5CD7A-75CD-471D-BFD1-B09AE1DF1F63}" srcOrd="0" destOrd="0" parTransId="{EE748339-9F34-418B-9A70-3C4679C01379}" sibTransId="{51C8F826-65F8-4ECD-A06B-49874BB8BE00}"/>
    <dgm:cxn modelId="{1BDCBE2F-8454-434C-85DC-42247ECE58E7}" type="presOf" srcId="{D6C49930-FBB9-4792-8908-5F78E09B7A0B}" destId="{C502B7ED-9370-4B78-B605-74B4D5053194}" srcOrd="1" destOrd="0" presId="urn:microsoft.com/office/officeart/2005/8/layout/hProcess4"/>
    <dgm:cxn modelId="{2F0784FF-D08A-4249-8618-47B8971D926C}" srcId="{E0E2589D-C49B-48F6-B2A6-804BF98FD6DE}" destId="{511449BB-E215-4162-AA6C-5FF23305F06D}" srcOrd="2" destOrd="0" parTransId="{FD04A2BF-2179-492C-945A-1F23A8924DF4}" sibTransId="{CD84F65A-3D57-440F-98D0-182FC3837198}"/>
    <dgm:cxn modelId="{B5FDBE4D-5F6B-4F0F-825E-B25C3482915C}" type="presOf" srcId="{81A10807-A9D2-41B7-BB3C-015DB3B9244B}" destId="{E7A59E27-6798-4884-8BD8-9DD58BB8C3DD}" srcOrd="0" destOrd="0" presId="urn:microsoft.com/office/officeart/2005/8/layout/hProcess4"/>
    <dgm:cxn modelId="{F17BC0B3-CAF2-4C8C-9C13-165332AACFE9}" type="presOf" srcId="{511449BB-E215-4162-AA6C-5FF23305F06D}" destId="{8AA08022-6CDC-44C3-8C12-2912DE0F4071}" srcOrd="0" destOrd="0" presId="urn:microsoft.com/office/officeart/2005/8/layout/hProcess4"/>
    <dgm:cxn modelId="{10D7A2EB-29F0-4BE3-BF4D-0B2E8FA05670}" srcId="{E0E2589D-C49B-48F6-B2A6-804BF98FD6DE}" destId="{99E9656A-C8BC-4790-8BBE-C04C355BFFAF}" srcOrd="1" destOrd="0" parTransId="{83C8CBDB-1C2A-43B0-B471-24B4342C8E2C}" sibTransId="{CD307588-09D2-45B4-AAEA-7AD694C3B4B9}"/>
    <dgm:cxn modelId="{02BFFF12-033B-4961-8290-AA9BB3CBA0BD}" srcId="{511449BB-E215-4162-AA6C-5FF23305F06D}" destId="{C694A8BA-7B4C-4A95-A3B4-C3272DBF766A}" srcOrd="0" destOrd="0" parTransId="{171B597F-0824-47CD-A74F-B4CF9C7B235C}" sibTransId="{06E88AAD-3499-4B58-804B-774C31AC025B}"/>
    <dgm:cxn modelId="{61F31A9C-1769-48FB-A166-C9B26D63104B}" type="presOf" srcId="{E0E2589D-C49B-48F6-B2A6-804BF98FD6DE}" destId="{FD9FC975-98CE-441B-A29A-D18BB83E7AFE}" srcOrd="0" destOrd="0" presId="urn:microsoft.com/office/officeart/2005/8/layout/hProcess4"/>
    <dgm:cxn modelId="{44F034CB-4C3B-4A5E-83D8-6FAA64213AFB}" type="presOf" srcId="{D6C49930-FBB9-4792-8908-5F78E09B7A0B}" destId="{16C9402E-08D0-49F3-A64E-0F1AC0EA2AD8}" srcOrd="0" destOrd="0" presId="urn:microsoft.com/office/officeart/2005/8/layout/hProcess4"/>
    <dgm:cxn modelId="{070903BB-1DDB-4D9E-B6BD-92BC252F2404}" type="presParOf" srcId="{FD9FC975-98CE-441B-A29A-D18BB83E7AFE}" destId="{BA74B215-7D7B-4FB9-A88B-F3F1A7FA7E2A}" srcOrd="0" destOrd="0" presId="urn:microsoft.com/office/officeart/2005/8/layout/hProcess4"/>
    <dgm:cxn modelId="{420D452D-4A72-486A-B485-9B3816088289}" type="presParOf" srcId="{FD9FC975-98CE-441B-A29A-D18BB83E7AFE}" destId="{7F23C374-355C-4C74-AFEC-0C2B85453247}" srcOrd="1" destOrd="0" presId="urn:microsoft.com/office/officeart/2005/8/layout/hProcess4"/>
    <dgm:cxn modelId="{F63BB3CE-60DB-40C6-87B7-4143FEBFBA11}" type="presParOf" srcId="{FD9FC975-98CE-441B-A29A-D18BB83E7AFE}" destId="{A557B8BF-BFDF-4802-B92C-2D758B6DB229}" srcOrd="2" destOrd="0" presId="urn:microsoft.com/office/officeart/2005/8/layout/hProcess4"/>
    <dgm:cxn modelId="{5175F093-3533-4460-9272-644B0AEA85BB}" type="presParOf" srcId="{A557B8BF-BFDF-4802-B92C-2D758B6DB229}" destId="{36DC6F4D-7B0F-49C7-B1FD-AECB7097838E}" srcOrd="0" destOrd="0" presId="urn:microsoft.com/office/officeart/2005/8/layout/hProcess4"/>
    <dgm:cxn modelId="{458EBB1B-0396-4D96-8AB9-F3C7033C9E8E}" type="presParOf" srcId="{36DC6F4D-7B0F-49C7-B1FD-AECB7097838E}" destId="{6C74490F-B126-4D5C-A04F-4BC72CAEDCA8}" srcOrd="0" destOrd="0" presId="urn:microsoft.com/office/officeart/2005/8/layout/hProcess4"/>
    <dgm:cxn modelId="{089E8B74-3640-4706-A1F2-72811BEB5309}" type="presParOf" srcId="{36DC6F4D-7B0F-49C7-B1FD-AECB7097838E}" destId="{E7A59E27-6798-4884-8BD8-9DD58BB8C3DD}" srcOrd="1" destOrd="0" presId="urn:microsoft.com/office/officeart/2005/8/layout/hProcess4"/>
    <dgm:cxn modelId="{9EC7D1F4-19F3-4F81-A6C5-A03F3FBF17F9}" type="presParOf" srcId="{36DC6F4D-7B0F-49C7-B1FD-AECB7097838E}" destId="{78060105-9461-4013-8A6E-448DB3917AD6}" srcOrd="2" destOrd="0" presId="urn:microsoft.com/office/officeart/2005/8/layout/hProcess4"/>
    <dgm:cxn modelId="{A4ACC692-004A-4C28-9AE9-2716D32A8F9E}" type="presParOf" srcId="{36DC6F4D-7B0F-49C7-B1FD-AECB7097838E}" destId="{292EF888-8012-4702-BC28-C95D92CC109E}" srcOrd="3" destOrd="0" presId="urn:microsoft.com/office/officeart/2005/8/layout/hProcess4"/>
    <dgm:cxn modelId="{16D35A9F-21CA-4FC6-ACCD-91E24A46A961}" type="presParOf" srcId="{36DC6F4D-7B0F-49C7-B1FD-AECB7097838E}" destId="{5E32380C-BA6C-4078-A864-46E476B13D40}" srcOrd="4" destOrd="0" presId="urn:microsoft.com/office/officeart/2005/8/layout/hProcess4"/>
    <dgm:cxn modelId="{66F473B1-3353-4087-81A7-A8BBAE4AC35B}" type="presParOf" srcId="{A557B8BF-BFDF-4802-B92C-2D758B6DB229}" destId="{527F9FF1-C16D-4170-B1F2-BE855E48FF4D}" srcOrd="1" destOrd="0" presId="urn:microsoft.com/office/officeart/2005/8/layout/hProcess4"/>
    <dgm:cxn modelId="{7D316EB6-4937-4E09-A90D-D1DA33A52549}" type="presParOf" srcId="{A557B8BF-BFDF-4802-B92C-2D758B6DB229}" destId="{6F20CFAB-5998-4D2D-B2E8-B0DE8218B15C}" srcOrd="2" destOrd="0" presId="urn:microsoft.com/office/officeart/2005/8/layout/hProcess4"/>
    <dgm:cxn modelId="{8895F385-731D-4C77-9EDE-61B657598335}" type="presParOf" srcId="{6F20CFAB-5998-4D2D-B2E8-B0DE8218B15C}" destId="{3C9EEF7D-951E-485B-B5EC-CE7E374FA3BB}" srcOrd="0" destOrd="0" presId="urn:microsoft.com/office/officeart/2005/8/layout/hProcess4"/>
    <dgm:cxn modelId="{B0E205B0-4107-4ACC-943D-008B2DB0BB6B}" type="presParOf" srcId="{6F20CFAB-5998-4D2D-B2E8-B0DE8218B15C}" destId="{16C9402E-08D0-49F3-A64E-0F1AC0EA2AD8}" srcOrd="1" destOrd="0" presId="urn:microsoft.com/office/officeart/2005/8/layout/hProcess4"/>
    <dgm:cxn modelId="{57379156-291F-4A82-8CA7-637FFD7A3460}" type="presParOf" srcId="{6F20CFAB-5998-4D2D-B2E8-B0DE8218B15C}" destId="{C502B7ED-9370-4B78-B605-74B4D5053194}" srcOrd="2" destOrd="0" presId="urn:microsoft.com/office/officeart/2005/8/layout/hProcess4"/>
    <dgm:cxn modelId="{57C58057-02C2-4FA6-ACA4-371D22595665}" type="presParOf" srcId="{6F20CFAB-5998-4D2D-B2E8-B0DE8218B15C}" destId="{AD964A45-FA62-48D2-B3D7-F34332D9F451}" srcOrd="3" destOrd="0" presId="urn:microsoft.com/office/officeart/2005/8/layout/hProcess4"/>
    <dgm:cxn modelId="{614246FD-1E26-4FA9-8C55-55D469C0B0C4}" type="presParOf" srcId="{6F20CFAB-5998-4D2D-B2E8-B0DE8218B15C}" destId="{D2F49B9E-6420-49A2-81AE-013524F2A3F4}" srcOrd="4" destOrd="0" presId="urn:microsoft.com/office/officeart/2005/8/layout/hProcess4"/>
    <dgm:cxn modelId="{CBACB6CE-0A2E-43E5-B3A3-9D05FF583657}" type="presParOf" srcId="{A557B8BF-BFDF-4802-B92C-2D758B6DB229}" destId="{10BE5652-E6D8-481D-A5C2-271473913704}" srcOrd="3" destOrd="0" presId="urn:microsoft.com/office/officeart/2005/8/layout/hProcess4"/>
    <dgm:cxn modelId="{7F6979F5-EBFF-498B-B7D0-3B98FDA8A0FD}" type="presParOf" srcId="{A557B8BF-BFDF-4802-B92C-2D758B6DB229}" destId="{D7A3D04E-437A-4147-BCB5-0192AC7FF55D}" srcOrd="4" destOrd="0" presId="urn:microsoft.com/office/officeart/2005/8/layout/hProcess4"/>
    <dgm:cxn modelId="{8EBE6244-2033-4AC3-AC84-84BF65179617}" type="presParOf" srcId="{D7A3D04E-437A-4147-BCB5-0192AC7FF55D}" destId="{873AB0F7-8DAA-4A20-8AE2-9D9C87F0886A}" srcOrd="0" destOrd="0" presId="urn:microsoft.com/office/officeart/2005/8/layout/hProcess4"/>
    <dgm:cxn modelId="{794E7E8C-7162-40DB-AAD0-935F8D5A7773}" type="presParOf" srcId="{D7A3D04E-437A-4147-BCB5-0192AC7FF55D}" destId="{07C374F6-2789-4E9B-8CAB-C743E9C4872C}" srcOrd="1" destOrd="0" presId="urn:microsoft.com/office/officeart/2005/8/layout/hProcess4"/>
    <dgm:cxn modelId="{1011DA91-D552-4F23-A740-D7AFDCD22CFC}" type="presParOf" srcId="{D7A3D04E-437A-4147-BCB5-0192AC7FF55D}" destId="{A0ADE2F3-5DB1-48B0-B697-1D687FA737C6}" srcOrd="2" destOrd="0" presId="urn:microsoft.com/office/officeart/2005/8/layout/hProcess4"/>
    <dgm:cxn modelId="{E158C358-60AD-4171-AC5F-C318ACB9B0DC}" type="presParOf" srcId="{D7A3D04E-437A-4147-BCB5-0192AC7FF55D}" destId="{8AA08022-6CDC-44C3-8C12-2912DE0F4071}" srcOrd="3" destOrd="0" presId="urn:microsoft.com/office/officeart/2005/8/layout/hProcess4"/>
    <dgm:cxn modelId="{92CDC942-77B3-4E25-8CB4-6545E53DE5E6}" type="presParOf" srcId="{D7A3D04E-437A-4147-BCB5-0192AC7FF55D}" destId="{64525679-BF98-4076-B4FA-E818846A881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326E29-D0B1-4DA7-8D44-E0B2C1CD37DB}" type="doc">
      <dgm:prSet loTypeId="urn:microsoft.com/office/officeart/2005/8/layout/lProcess2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E64C4C9-9957-4B44-965C-DF2DE1D529D9}">
      <dgm:prSet/>
      <dgm:spPr/>
      <dgm:t>
        <a:bodyPr/>
        <a:lstStyle/>
        <a:p>
          <a:pPr rtl="0"/>
          <a:r>
            <a:rPr lang="en-US" dirty="0" smtClean="0"/>
            <a:t>prolonged recession period</a:t>
          </a:r>
          <a:endParaRPr lang="en-US" dirty="0"/>
        </a:p>
      </dgm:t>
    </dgm:pt>
    <dgm:pt modelId="{107BC7EE-8E98-40F3-9289-DCB081623AE2}" type="parTrans" cxnId="{7CD85EA7-CA78-4F26-B6D7-78D0219DB4FF}">
      <dgm:prSet/>
      <dgm:spPr/>
      <dgm:t>
        <a:bodyPr/>
        <a:lstStyle/>
        <a:p>
          <a:endParaRPr lang="en-US"/>
        </a:p>
      </dgm:t>
    </dgm:pt>
    <dgm:pt modelId="{C1DF3511-C351-4BE1-B8D1-14BCA06A0976}" type="sibTrans" cxnId="{7CD85EA7-CA78-4F26-B6D7-78D0219DB4FF}">
      <dgm:prSet/>
      <dgm:spPr/>
      <dgm:t>
        <a:bodyPr/>
        <a:lstStyle/>
        <a:p>
          <a:endParaRPr lang="en-US"/>
        </a:p>
      </dgm:t>
    </dgm:pt>
    <dgm:pt modelId="{0794B825-D0E9-4D45-94C3-A17778E7437C}">
      <dgm:prSet custT="1"/>
      <dgm:spPr/>
      <dgm:t>
        <a:bodyPr/>
        <a:lstStyle/>
        <a:p>
          <a:pPr rtl="1"/>
          <a:r>
            <a:rPr lang="fa-IR" sz="4400" dirty="0" smtClean="0">
              <a:cs typeface="B Titr" pitchFamily="2" charset="-78"/>
            </a:rPr>
            <a:t>دورۀ کسادی طولانی</a:t>
          </a:r>
          <a:endParaRPr lang="en-US" sz="4400" dirty="0">
            <a:cs typeface="B Titr" pitchFamily="2" charset="-78"/>
          </a:endParaRPr>
        </a:p>
      </dgm:t>
    </dgm:pt>
    <dgm:pt modelId="{1A3027A5-3C6B-4581-B4C7-63436111C530}" type="parTrans" cxnId="{6AD37D8E-3D79-4775-9DAA-1A0D4FA391B0}">
      <dgm:prSet/>
      <dgm:spPr/>
      <dgm:t>
        <a:bodyPr/>
        <a:lstStyle/>
        <a:p>
          <a:endParaRPr lang="en-US"/>
        </a:p>
      </dgm:t>
    </dgm:pt>
    <dgm:pt modelId="{F60C2100-BF65-43DD-B496-A29DA4CBDD53}" type="sibTrans" cxnId="{6AD37D8E-3D79-4775-9DAA-1A0D4FA391B0}">
      <dgm:prSet/>
      <dgm:spPr/>
      <dgm:t>
        <a:bodyPr/>
        <a:lstStyle/>
        <a:p>
          <a:endParaRPr lang="en-US"/>
        </a:p>
      </dgm:t>
    </dgm:pt>
    <dgm:pt modelId="{ADF40E0A-ABD4-4895-9E2D-0339E561B936}" type="pres">
      <dgm:prSet presAssocID="{5A326E29-D0B1-4DA7-8D44-E0B2C1CD37D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45FC9E-ECA0-4427-848B-B9F56FFE32F3}" type="pres">
      <dgm:prSet presAssocID="{AE64C4C9-9957-4B44-965C-DF2DE1D529D9}" presName="compNode" presStyleCnt="0"/>
      <dgm:spPr/>
    </dgm:pt>
    <dgm:pt modelId="{E8F19B08-8DCA-40E8-92FA-CD5176C19B57}" type="pres">
      <dgm:prSet presAssocID="{AE64C4C9-9957-4B44-965C-DF2DE1D529D9}" presName="aNode" presStyleLbl="bgShp" presStyleIdx="0" presStyleCnt="1"/>
      <dgm:spPr/>
      <dgm:t>
        <a:bodyPr/>
        <a:lstStyle/>
        <a:p>
          <a:endParaRPr lang="en-US"/>
        </a:p>
      </dgm:t>
    </dgm:pt>
    <dgm:pt modelId="{8930785D-8062-47FB-BB0F-158C38E4719A}" type="pres">
      <dgm:prSet presAssocID="{AE64C4C9-9957-4B44-965C-DF2DE1D529D9}" presName="textNode" presStyleLbl="bgShp" presStyleIdx="0" presStyleCnt="1"/>
      <dgm:spPr/>
      <dgm:t>
        <a:bodyPr/>
        <a:lstStyle/>
        <a:p>
          <a:endParaRPr lang="en-US"/>
        </a:p>
      </dgm:t>
    </dgm:pt>
    <dgm:pt modelId="{3ADBB0D3-520B-42F9-BC41-FA0CCA858387}" type="pres">
      <dgm:prSet presAssocID="{AE64C4C9-9957-4B44-965C-DF2DE1D529D9}" presName="compChildNode" presStyleCnt="0"/>
      <dgm:spPr/>
    </dgm:pt>
    <dgm:pt modelId="{088D82C7-B6B4-47A2-9782-066A1B5068EA}" type="pres">
      <dgm:prSet presAssocID="{AE64C4C9-9957-4B44-965C-DF2DE1D529D9}" presName="theInnerList" presStyleCnt="0"/>
      <dgm:spPr/>
    </dgm:pt>
    <dgm:pt modelId="{EF941305-429C-4FCF-B146-FE9DE0E0464B}" type="pres">
      <dgm:prSet presAssocID="{0794B825-D0E9-4D45-94C3-A17778E7437C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6D9E88-B0A5-4B0D-B2DE-127C7C19EDB3}" type="presOf" srcId="{5A326E29-D0B1-4DA7-8D44-E0B2C1CD37DB}" destId="{ADF40E0A-ABD4-4895-9E2D-0339E561B936}" srcOrd="0" destOrd="0" presId="urn:microsoft.com/office/officeart/2005/8/layout/lProcess2"/>
    <dgm:cxn modelId="{7CD85EA7-CA78-4F26-B6D7-78D0219DB4FF}" srcId="{5A326E29-D0B1-4DA7-8D44-E0B2C1CD37DB}" destId="{AE64C4C9-9957-4B44-965C-DF2DE1D529D9}" srcOrd="0" destOrd="0" parTransId="{107BC7EE-8E98-40F3-9289-DCB081623AE2}" sibTransId="{C1DF3511-C351-4BE1-B8D1-14BCA06A0976}"/>
    <dgm:cxn modelId="{6AD37D8E-3D79-4775-9DAA-1A0D4FA391B0}" srcId="{AE64C4C9-9957-4B44-965C-DF2DE1D529D9}" destId="{0794B825-D0E9-4D45-94C3-A17778E7437C}" srcOrd="0" destOrd="0" parTransId="{1A3027A5-3C6B-4581-B4C7-63436111C530}" sibTransId="{F60C2100-BF65-43DD-B496-A29DA4CBDD53}"/>
    <dgm:cxn modelId="{CD126F93-E157-4E0C-9C20-2E5591C02CDF}" type="presOf" srcId="{AE64C4C9-9957-4B44-965C-DF2DE1D529D9}" destId="{E8F19B08-8DCA-40E8-92FA-CD5176C19B57}" srcOrd="0" destOrd="0" presId="urn:microsoft.com/office/officeart/2005/8/layout/lProcess2"/>
    <dgm:cxn modelId="{E841BD2B-8D7F-4A80-978B-B49A22C60247}" type="presOf" srcId="{0794B825-D0E9-4D45-94C3-A17778E7437C}" destId="{EF941305-429C-4FCF-B146-FE9DE0E0464B}" srcOrd="0" destOrd="0" presId="urn:microsoft.com/office/officeart/2005/8/layout/lProcess2"/>
    <dgm:cxn modelId="{5085BD15-8D7B-4619-8261-CBF8EA2D247D}" type="presOf" srcId="{AE64C4C9-9957-4B44-965C-DF2DE1D529D9}" destId="{8930785D-8062-47FB-BB0F-158C38E4719A}" srcOrd="1" destOrd="0" presId="urn:microsoft.com/office/officeart/2005/8/layout/lProcess2"/>
    <dgm:cxn modelId="{A454AAEC-E35C-41A6-96C4-F85059E39177}" type="presParOf" srcId="{ADF40E0A-ABD4-4895-9E2D-0339E561B936}" destId="{3045FC9E-ECA0-4427-848B-B9F56FFE32F3}" srcOrd="0" destOrd="0" presId="urn:microsoft.com/office/officeart/2005/8/layout/lProcess2"/>
    <dgm:cxn modelId="{269EC483-82E1-4BD8-814A-E4F4863A3FF4}" type="presParOf" srcId="{3045FC9E-ECA0-4427-848B-B9F56FFE32F3}" destId="{E8F19B08-8DCA-40E8-92FA-CD5176C19B57}" srcOrd="0" destOrd="0" presId="urn:microsoft.com/office/officeart/2005/8/layout/lProcess2"/>
    <dgm:cxn modelId="{059D2C8C-8727-4179-8803-A121CFC07B87}" type="presParOf" srcId="{3045FC9E-ECA0-4427-848B-B9F56FFE32F3}" destId="{8930785D-8062-47FB-BB0F-158C38E4719A}" srcOrd="1" destOrd="0" presId="urn:microsoft.com/office/officeart/2005/8/layout/lProcess2"/>
    <dgm:cxn modelId="{0D7097B6-AC6C-4F4A-8C5D-883122CFE869}" type="presParOf" srcId="{3045FC9E-ECA0-4427-848B-B9F56FFE32F3}" destId="{3ADBB0D3-520B-42F9-BC41-FA0CCA858387}" srcOrd="2" destOrd="0" presId="urn:microsoft.com/office/officeart/2005/8/layout/lProcess2"/>
    <dgm:cxn modelId="{CB4DB786-24BE-43A0-ABF7-DD3ADCC35580}" type="presParOf" srcId="{3ADBB0D3-520B-42F9-BC41-FA0CCA858387}" destId="{088D82C7-B6B4-47A2-9782-066A1B5068EA}" srcOrd="0" destOrd="0" presId="urn:microsoft.com/office/officeart/2005/8/layout/lProcess2"/>
    <dgm:cxn modelId="{B2D98FB6-B957-4335-9882-DBBA7DEF3F02}" type="presParOf" srcId="{088D82C7-B6B4-47A2-9782-066A1B5068EA}" destId="{EF941305-429C-4FCF-B146-FE9DE0E0464B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7850D9A5-7755-428D-8810-3403949680AE}" type="doc">
      <dgm:prSet loTypeId="urn:microsoft.com/office/officeart/2005/8/layout/lProcess2" loCatId="list" qsTypeId="urn:microsoft.com/office/officeart/2005/8/quickstyle/3d1" qsCatId="3D" csTypeId="urn:microsoft.com/office/officeart/2005/8/colors/colorful1#11" csCatId="colorful"/>
      <dgm:spPr/>
      <dgm:t>
        <a:bodyPr/>
        <a:lstStyle/>
        <a:p>
          <a:endParaRPr lang="en-US"/>
        </a:p>
      </dgm:t>
    </dgm:pt>
    <dgm:pt modelId="{1956843E-BA6B-4707-9203-BE0F7730953F}">
      <dgm:prSet custT="1"/>
      <dgm:spPr/>
      <dgm:t>
        <a:bodyPr/>
        <a:lstStyle/>
        <a:p>
          <a:pPr rtl="1"/>
          <a:r>
            <a:rPr lang="fa-IR" sz="2000" dirty="0" smtClean="0"/>
            <a:t>راه‌اندازی صندوق‌های قابل‌معامله در بورس</a:t>
          </a:r>
          <a:endParaRPr lang="en-US" sz="2000" dirty="0"/>
        </a:p>
      </dgm:t>
    </dgm:pt>
    <dgm:pt modelId="{9178F046-68F4-4E84-9416-54F000FC4D60}" type="parTrans" cxnId="{0562D6E7-D2CE-4BCD-A876-D567BFB3A4D8}">
      <dgm:prSet/>
      <dgm:spPr/>
      <dgm:t>
        <a:bodyPr/>
        <a:lstStyle/>
        <a:p>
          <a:endParaRPr lang="en-US" sz="2000"/>
        </a:p>
      </dgm:t>
    </dgm:pt>
    <dgm:pt modelId="{D552B842-66FA-408F-AC69-05212411270D}" type="sibTrans" cxnId="{0562D6E7-D2CE-4BCD-A876-D567BFB3A4D8}">
      <dgm:prSet/>
      <dgm:spPr/>
      <dgm:t>
        <a:bodyPr/>
        <a:lstStyle/>
        <a:p>
          <a:endParaRPr lang="en-US" sz="2000"/>
        </a:p>
      </dgm:t>
    </dgm:pt>
    <dgm:pt modelId="{31B1745E-4B14-47EB-A094-5175202D59FC}">
      <dgm:prSet custT="1"/>
      <dgm:spPr/>
      <dgm:t>
        <a:bodyPr/>
        <a:lstStyle/>
        <a:p>
          <a:pPr rtl="1"/>
          <a:r>
            <a:rPr lang="fa-IR" sz="2000" dirty="0" smtClean="0"/>
            <a:t>صندوق طلا</a:t>
          </a:r>
          <a:endParaRPr lang="en-US" sz="2000" dirty="0"/>
        </a:p>
      </dgm:t>
    </dgm:pt>
    <dgm:pt modelId="{70C84506-B0B5-483A-A506-8B5E0B97AAC6}" type="parTrans" cxnId="{24CEAF45-8F29-4E37-A036-DA0052DE8A8C}">
      <dgm:prSet/>
      <dgm:spPr/>
      <dgm:t>
        <a:bodyPr/>
        <a:lstStyle/>
        <a:p>
          <a:endParaRPr lang="en-US" sz="2000"/>
        </a:p>
      </dgm:t>
    </dgm:pt>
    <dgm:pt modelId="{BE241653-4DAB-4121-855C-C699A3522102}" type="sibTrans" cxnId="{24CEAF45-8F29-4E37-A036-DA0052DE8A8C}">
      <dgm:prSet/>
      <dgm:spPr/>
      <dgm:t>
        <a:bodyPr/>
        <a:lstStyle/>
        <a:p>
          <a:endParaRPr lang="en-US" sz="2000"/>
        </a:p>
      </dgm:t>
    </dgm:pt>
    <dgm:pt modelId="{16A60F91-210D-4FF8-9A56-FB0D47DE9A4A}">
      <dgm:prSet custT="1"/>
      <dgm:spPr/>
      <dgm:t>
        <a:bodyPr/>
        <a:lstStyle/>
        <a:p>
          <a:pPr rtl="1"/>
          <a:r>
            <a:rPr lang="fa-IR" sz="2000" dirty="0" smtClean="0"/>
            <a:t>راه‌اندازی صندوق‌های سرمایه‌گذرای مشترک</a:t>
          </a:r>
          <a:endParaRPr lang="en-US" sz="2000" dirty="0"/>
        </a:p>
      </dgm:t>
    </dgm:pt>
    <dgm:pt modelId="{178DF497-3DF7-4088-90F3-07E947EAC1A6}" type="parTrans" cxnId="{E1A1BC42-EC90-4BB4-ABF5-61A033E35DC2}">
      <dgm:prSet/>
      <dgm:spPr/>
      <dgm:t>
        <a:bodyPr/>
        <a:lstStyle/>
        <a:p>
          <a:endParaRPr lang="en-US" sz="2000"/>
        </a:p>
      </dgm:t>
    </dgm:pt>
    <dgm:pt modelId="{BB0F24C2-DD86-4A1A-9319-4E7ABEDB2E18}" type="sibTrans" cxnId="{E1A1BC42-EC90-4BB4-ABF5-61A033E35DC2}">
      <dgm:prSet/>
      <dgm:spPr/>
      <dgm:t>
        <a:bodyPr/>
        <a:lstStyle/>
        <a:p>
          <a:endParaRPr lang="en-US" sz="2000"/>
        </a:p>
      </dgm:t>
    </dgm:pt>
    <dgm:pt modelId="{C1D21E6E-6ACB-4DF8-82A5-825AAAC2541A}">
      <dgm:prSet custT="1"/>
      <dgm:spPr/>
      <dgm:t>
        <a:bodyPr/>
        <a:lstStyle/>
        <a:p>
          <a:pPr rtl="1"/>
          <a:r>
            <a:rPr lang="fa-IR" sz="2000" dirty="0" smtClean="0"/>
            <a:t>صندوق زمین و ساختمان</a:t>
          </a:r>
          <a:endParaRPr lang="en-US" sz="2000" dirty="0"/>
        </a:p>
      </dgm:t>
    </dgm:pt>
    <dgm:pt modelId="{A6AAF308-E960-4585-98A3-8FBF0DF58F51}" type="parTrans" cxnId="{6E9AD2C2-6243-4F82-95C0-1A0750EDE92C}">
      <dgm:prSet/>
      <dgm:spPr/>
      <dgm:t>
        <a:bodyPr/>
        <a:lstStyle/>
        <a:p>
          <a:endParaRPr lang="en-US" sz="2000"/>
        </a:p>
      </dgm:t>
    </dgm:pt>
    <dgm:pt modelId="{97F8EB1C-2422-43E7-A77F-902A39EC34DB}" type="sibTrans" cxnId="{6E9AD2C2-6243-4F82-95C0-1A0750EDE92C}">
      <dgm:prSet/>
      <dgm:spPr/>
      <dgm:t>
        <a:bodyPr/>
        <a:lstStyle/>
        <a:p>
          <a:endParaRPr lang="en-US" sz="2000"/>
        </a:p>
      </dgm:t>
    </dgm:pt>
    <dgm:pt modelId="{9CB2DBA2-48E8-478F-89C1-BC79CA9EF30E}">
      <dgm:prSet custT="1"/>
      <dgm:spPr/>
      <dgm:t>
        <a:bodyPr/>
        <a:lstStyle/>
        <a:p>
          <a:pPr rtl="1"/>
          <a:r>
            <a:rPr lang="fa-IR" sz="2000" dirty="0" smtClean="0"/>
            <a:t>راه‌اندازی صندوق‌های بهره‌برداری</a:t>
          </a:r>
          <a:endParaRPr lang="en-US" sz="2000" dirty="0"/>
        </a:p>
      </dgm:t>
    </dgm:pt>
    <dgm:pt modelId="{F1C6431D-1F83-4910-A944-989946F98C44}" type="parTrans" cxnId="{784F2B93-2E62-4A68-81D9-B0007EC7A890}">
      <dgm:prSet/>
      <dgm:spPr/>
      <dgm:t>
        <a:bodyPr/>
        <a:lstStyle/>
        <a:p>
          <a:endParaRPr lang="en-US" sz="2000"/>
        </a:p>
      </dgm:t>
    </dgm:pt>
    <dgm:pt modelId="{264577EB-C469-4914-8884-138745F286A5}" type="sibTrans" cxnId="{784F2B93-2E62-4A68-81D9-B0007EC7A890}">
      <dgm:prSet/>
      <dgm:spPr/>
      <dgm:t>
        <a:bodyPr/>
        <a:lstStyle/>
        <a:p>
          <a:endParaRPr lang="en-US" sz="2000"/>
        </a:p>
      </dgm:t>
    </dgm:pt>
    <dgm:pt modelId="{5A1736AC-35C1-4F25-9706-A51E96E4E5B2}">
      <dgm:prSet custT="1"/>
      <dgm:spPr/>
      <dgm:t>
        <a:bodyPr/>
        <a:lstStyle/>
        <a:p>
          <a:pPr rtl="1"/>
          <a:r>
            <a:rPr lang="fa-IR" sz="2000" dirty="0" smtClean="0"/>
            <a:t>انتشار صکوک اجاره</a:t>
          </a:r>
          <a:endParaRPr lang="en-US" sz="2000" dirty="0"/>
        </a:p>
      </dgm:t>
    </dgm:pt>
    <dgm:pt modelId="{5EED18A0-BC36-4D2B-867D-994A7EA05A1D}" type="parTrans" cxnId="{8CE71860-C400-4609-9F57-242779CA334C}">
      <dgm:prSet/>
      <dgm:spPr/>
      <dgm:t>
        <a:bodyPr/>
        <a:lstStyle/>
        <a:p>
          <a:endParaRPr lang="en-US" sz="2000"/>
        </a:p>
      </dgm:t>
    </dgm:pt>
    <dgm:pt modelId="{2BC9777B-3927-4D55-8265-1896F2E21649}" type="sibTrans" cxnId="{8CE71860-C400-4609-9F57-242779CA334C}">
      <dgm:prSet/>
      <dgm:spPr/>
      <dgm:t>
        <a:bodyPr/>
        <a:lstStyle/>
        <a:p>
          <a:endParaRPr lang="en-US" sz="2000"/>
        </a:p>
      </dgm:t>
    </dgm:pt>
    <dgm:pt modelId="{9291229D-07DD-47ED-920E-C0452911918A}" type="pres">
      <dgm:prSet presAssocID="{7850D9A5-7755-428D-8810-3403949680A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84B344-A387-4FAF-951B-CDAD4D4A2632}" type="pres">
      <dgm:prSet presAssocID="{1956843E-BA6B-4707-9203-BE0F7730953F}" presName="compNode" presStyleCnt="0"/>
      <dgm:spPr/>
    </dgm:pt>
    <dgm:pt modelId="{F7F8B3B2-BD7F-4AE8-AD27-AFC7A05AA7D1}" type="pres">
      <dgm:prSet presAssocID="{1956843E-BA6B-4707-9203-BE0F7730953F}" presName="aNode" presStyleLbl="bgShp" presStyleIdx="0" presStyleCnt="3"/>
      <dgm:spPr/>
      <dgm:t>
        <a:bodyPr/>
        <a:lstStyle/>
        <a:p>
          <a:endParaRPr lang="en-US"/>
        </a:p>
      </dgm:t>
    </dgm:pt>
    <dgm:pt modelId="{63D43A00-C8FB-48E3-BC30-F413D5BE14BD}" type="pres">
      <dgm:prSet presAssocID="{1956843E-BA6B-4707-9203-BE0F7730953F}" presName="textNode" presStyleLbl="bgShp" presStyleIdx="0" presStyleCnt="3"/>
      <dgm:spPr/>
      <dgm:t>
        <a:bodyPr/>
        <a:lstStyle/>
        <a:p>
          <a:endParaRPr lang="en-US"/>
        </a:p>
      </dgm:t>
    </dgm:pt>
    <dgm:pt modelId="{18E2E550-E1EE-4063-B430-A7B29CD95B73}" type="pres">
      <dgm:prSet presAssocID="{1956843E-BA6B-4707-9203-BE0F7730953F}" presName="compChildNode" presStyleCnt="0"/>
      <dgm:spPr/>
    </dgm:pt>
    <dgm:pt modelId="{A893211F-A43A-4A69-9A08-644749B75788}" type="pres">
      <dgm:prSet presAssocID="{1956843E-BA6B-4707-9203-BE0F7730953F}" presName="theInnerList" presStyleCnt="0"/>
      <dgm:spPr/>
    </dgm:pt>
    <dgm:pt modelId="{856EB9BD-64B4-4546-BD61-9E6F1AB8DA13}" type="pres">
      <dgm:prSet presAssocID="{31B1745E-4B14-47EB-A094-5175202D59FC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B783D5-51C1-4991-9AEA-25C14F8B305D}" type="pres">
      <dgm:prSet presAssocID="{1956843E-BA6B-4707-9203-BE0F7730953F}" presName="aSpace" presStyleCnt="0"/>
      <dgm:spPr/>
    </dgm:pt>
    <dgm:pt modelId="{F2F2BAE0-3EF8-4FC7-962C-CB2C99491795}" type="pres">
      <dgm:prSet presAssocID="{16A60F91-210D-4FF8-9A56-FB0D47DE9A4A}" presName="compNode" presStyleCnt="0"/>
      <dgm:spPr/>
    </dgm:pt>
    <dgm:pt modelId="{857E41C0-CAD4-4B52-BF5D-255B18053B91}" type="pres">
      <dgm:prSet presAssocID="{16A60F91-210D-4FF8-9A56-FB0D47DE9A4A}" presName="aNode" presStyleLbl="bgShp" presStyleIdx="1" presStyleCnt="3"/>
      <dgm:spPr/>
      <dgm:t>
        <a:bodyPr/>
        <a:lstStyle/>
        <a:p>
          <a:endParaRPr lang="en-US"/>
        </a:p>
      </dgm:t>
    </dgm:pt>
    <dgm:pt modelId="{048CEE04-87FA-43AF-BF99-F662541BC5A5}" type="pres">
      <dgm:prSet presAssocID="{16A60F91-210D-4FF8-9A56-FB0D47DE9A4A}" presName="textNode" presStyleLbl="bgShp" presStyleIdx="1" presStyleCnt="3"/>
      <dgm:spPr/>
      <dgm:t>
        <a:bodyPr/>
        <a:lstStyle/>
        <a:p>
          <a:endParaRPr lang="en-US"/>
        </a:p>
      </dgm:t>
    </dgm:pt>
    <dgm:pt modelId="{B7CC75EF-7247-43B9-AACD-20056B3816F1}" type="pres">
      <dgm:prSet presAssocID="{16A60F91-210D-4FF8-9A56-FB0D47DE9A4A}" presName="compChildNode" presStyleCnt="0"/>
      <dgm:spPr/>
    </dgm:pt>
    <dgm:pt modelId="{20912C0E-335E-4867-840A-C358844FFB61}" type="pres">
      <dgm:prSet presAssocID="{16A60F91-210D-4FF8-9A56-FB0D47DE9A4A}" presName="theInnerList" presStyleCnt="0"/>
      <dgm:spPr/>
    </dgm:pt>
    <dgm:pt modelId="{E8CEFB5E-5152-46D5-AC9E-5FBCDB6E9878}" type="pres">
      <dgm:prSet presAssocID="{C1D21E6E-6ACB-4DF8-82A5-825AAAC2541A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6D4EF8-1D23-4ED4-9355-1555EEB6DC0A}" type="pres">
      <dgm:prSet presAssocID="{16A60F91-210D-4FF8-9A56-FB0D47DE9A4A}" presName="aSpace" presStyleCnt="0"/>
      <dgm:spPr/>
    </dgm:pt>
    <dgm:pt modelId="{98720397-D658-49FE-8777-8AC8E9CC9C9C}" type="pres">
      <dgm:prSet presAssocID="{9CB2DBA2-48E8-478F-89C1-BC79CA9EF30E}" presName="compNode" presStyleCnt="0"/>
      <dgm:spPr/>
    </dgm:pt>
    <dgm:pt modelId="{BD055E54-0BF4-46FA-A542-769969776DB6}" type="pres">
      <dgm:prSet presAssocID="{9CB2DBA2-48E8-478F-89C1-BC79CA9EF30E}" presName="aNode" presStyleLbl="bgShp" presStyleIdx="2" presStyleCnt="3"/>
      <dgm:spPr/>
      <dgm:t>
        <a:bodyPr/>
        <a:lstStyle/>
        <a:p>
          <a:endParaRPr lang="en-US"/>
        </a:p>
      </dgm:t>
    </dgm:pt>
    <dgm:pt modelId="{A41D8829-138D-4EAC-BE33-81F96FD50199}" type="pres">
      <dgm:prSet presAssocID="{9CB2DBA2-48E8-478F-89C1-BC79CA9EF30E}" presName="textNode" presStyleLbl="bgShp" presStyleIdx="2" presStyleCnt="3"/>
      <dgm:spPr/>
      <dgm:t>
        <a:bodyPr/>
        <a:lstStyle/>
        <a:p>
          <a:endParaRPr lang="en-US"/>
        </a:p>
      </dgm:t>
    </dgm:pt>
    <dgm:pt modelId="{B70E709B-884B-4B38-86F7-8F9502C2228B}" type="pres">
      <dgm:prSet presAssocID="{9CB2DBA2-48E8-478F-89C1-BC79CA9EF30E}" presName="compChildNode" presStyleCnt="0"/>
      <dgm:spPr/>
    </dgm:pt>
    <dgm:pt modelId="{895AA11F-0274-4B6B-97E6-AE198C86FB44}" type="pres">
      <dgm:prSet presAssocID="{9CB2DBA2-48E8-478F-89C1-BC79CA9EF30E}" presName="theInnerList" presStyleCnt="0"/>
      <dgm:spPr/>
    </dgm:pt>
    <dgm:pt modelId="{E066F531-46EE-46EE-89E3-91B93CC324F6}" type="pres">
      <dgm:prSet presAssocID="{5A1736AC-35C1-4F25-9706-A51E96E4E5B2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E349E7-C616-4F74-82CA-A1F18B7985E4}" type="presOf" srcId="{16A60F91-210D-4FF8-9A56-FB0D47DE9A4A}" destId="{048CEE04-87FA-43AF-BF99-F662541BC5A5}" srcOrd="1" destOrd="0" presId="urn:microsoft.com/office/officeart/2005/8/layout/lProcess2"/>
    <dgm:cxn modelId="{30F48C5B-BA6A-4253-9E56-AF521F22DF0A}" type="presOf" srcId="{1956843E-BA6B-4707-9203-BE0F7730953F}" destId="{F7F8B3B2-BD7F-4AE8-AD27-AFC7A05AA7D1}" srcOrd="0" destOrd="0" presId="urn:microsoft.com/office/officeart/2005/8/layout/lProcess2"/>
    <dgm:cxn modelId="{7DBCF315-930A-453E-A935-F03916C4D763}" type="presOf" srcId="{9CB2DBA2-48E8-478F-89C1-BC79CA9EF30E}" destId="{A41D8829-138D-4EAC-BE33-81F96FD50199}" srcOrd="1" destOrd="0" presId="urn:microsoft.com/office/officeart/2005/8/layout/lProcess2"/>
    <dgm:cxn modelId="{784F2B93-2E62-4A68-81D9-B0007EC7A890}" srcId="{7850D9A5-7755-428D-8810-3403949680AE}" destId="{9CB2DBA2-48E8-478F-89C1-BC79CA9EF30E}" srcOrd="2" destOrd="0" parTransId="{F1C6431D-1F83-4910-A944-989946F98C44}" sibTransId="{264577EB-C469-4914-8884-138745F286A5}"/>
    <dgm:cxn modelId="{414DEB39-23FC-4C82-8AA7-5A58ECC78EA8}" type="presOf" srcId="{16A60F91-210D-4FF8-9A56-FB0D47DE9A4A}" destId="{857E41C0-CAD4-4B52-BF5D-255B18053B91}" srcOrd="0" destOrd="0" presId="urn:microsoft.com/office/officeart/2005/8/layout/lProcess2"/>
    <dgm:cxn modelId="{53521EC9-5B3F-4CFC-9332-443E264291D7}" type="presOf" srcId="{5A1736AC-35C1-4F25-9706-A51E96E4E5B2}" destId="{E066F531-46EE-46EE-89E3-91B93CC324F6}" srcOrd="0" destOrd="0" presId="urn:microsoft.com/office/officeart/2005/8/layout/lProcess2"/>
    <dgm:cxn modelId="{8CE71860-C400-4609-9F57-242779CA334C}" srcId="{9CB2DBA2-48E8-478F-89C1-BC79CA9EF30E}" destId="{5A1736AC-35C1-4F25-9706-A51E96E4E5B2}" srcOrd="0" destOrd="0" parTransId="{5EED18A0-BC36-4D2B-867D-994A7EA05A1D}" sibTransId="{2BC9777B-3927-4D55-8265-1896F2E21649}"/>
    <dgm:cxn modelId="{0562D6E7-D2CE-4BCD-A876-D567BFB3A4D8}" srcId="{7850D9A5-7755-428D-8810-3403949680AE}" destId="{1956843E-BA6B-4707-9203-BE0F7730953F}" srcOrd="0" destOrd="0" parTransId="{9178F046-68F4-4E84-9416-54F000FC4D60}" sibTransId="{D552B842-66FA-408F-AC69-05212411270D}"/>
    <dgm:cxn modelId="{6E9AD2C2-6243-4F82-95C0-1A0750EDE92C}" srcId="{16A60F91-210D-4FF8-9A56-FB0D47DE9A4A}" destId="{C1D21E6E-6ACB-4DF8-82A5-825AAAC2541A}" srcOrd="0" destOrd="0" parTransId="{A6AAF308-E960-4585-98A3-8FBF0DF58F51}" sibTransId="{97F8EB1C-2422-43E7-A77F-902A39EC34DB}"/>
    <dgm:cxn modelId="{A93456B7-CFBF-4233-8BE7-BC77685C09E0}" type="presOf" srcId="{9CB2DBA2-48E8-478F-89C1-BC79CA9EF30E}" destId="{BD055E54-0BF4-46FA-A542-769969776DB6}" srcOrd="0" destOrd="0" presId="urn:microsoft.com/office/officeart/2005/8/layout/lProcess2"/>
    <dgm:cxn modelId="{15BFACCF-93D4-4B23-A22C-C937893541D4}" type="presOf" srcId="{1956843E-BA6B-4707-9203-BE0F7730953F}" destId="{63D43A00-C8FB-48E3-BC30-F413D5BE14BD}" srcOrd="1" destOrd="0" presId="urn:microsoft.com/office/officeart/2005/8/layout/lProcess2"/>
    <dgm:cxn modelId="{DBC76199-07A0-4788-9AB2-246832CA05C7}" type="presOf" srcId="{7850D9A5-7755-428D-8810-3403949680AE}" destId="{9291229D-07DD-47ED-920E-C0452911918A}" srcOrd="0" destOrd="0" presId="urn:microsoft.com/office/officeart/2005/8/layout/lProcess2"/>
    <dgm:cxn modelId="{71A4B179-8E03-45F5-B78B-D784A36C2E9F}" type="presOf" srcId="{31B1745E-4B14-47EB-A094-5175202D59FC}" destId="{856EB9BD-64B4-4546-BD61-9E6F1AB8DA13}" srcOrd="0" destOrd="0" presId="urn:microsoft.com/office/officeart/2005/8/layout/lProcess2"/>
    <dgm:cxn modelId="{401B4B78-1187-47F2-8008-64ED8C2A0EAD}" type="presOf" srcId="{C1D21E6E-6ACB-4DF8-82A5-825AAAC2541A}" destId="{E8CEFB5E-5152-46D5-AC9E-5FBCDB6E9878}" srcOrd="0" destOrd="0" presId="urn:microsoft.com/office/officeart/2005/8/layout/lProcess2"/>
    <dgm:cxn modelId="{E1A1BC42-EC90-4BB4-ABF5-61A033E35DC2}" srcId="{7850D9A5-7755-428D-8810-3403949680AE}" destId="{16A60F91-210D-4FF8-9A56-FB0D47DE9A4A}" srcOrd="1" destOrd="0" parTransId="{178DF497-3DF7-4088-90F3-07E947EAC1A6}" sibTransId="{BB0F24C2-DD86-4A1A-9319-4E7ABEDB2E18}"/>
    <dgm:cxn modelId="{24CEAF45-8F29-4E37-A036-DA0052DE8A8C}" srcId="{1956843E-BA6B-4707-9203-BE0F7730953F}" destId="{31B1745E-4B14-47EB-A094-5175202D59FC}" srcOrd="0" destOrd="0" parTransId="{70C84506-B0B5-483A-A506-8B5E0B97AAC6}" sibTransId="{BE241653-4DAB-4121-855C-C699A3522102}"/>
    <dgm:cxn modelId="{768C0109-6C6F-4310-B8CF-A02054F6C05F}" type="presParOf" srcId="{9291229D-07DD-47ED-920E-C0452911918A}" destId="{6C84B344-A387-4FAF-951B-CDAD4D4A2632}" srcOrd="0" destOrd="0" presId="urn:microsoft.com/office/officeart/2005/8/layout/lProcess2"/>
    <dgm:cxn modelId="{B13DE158-AEEA-455B-81AC-0639D0B72E5B}" type="presParOf" srcId="{6C84B344-A387-4FAF-951B-CDAD4D4A2632}" destId="{F7F8B3B2-BD7F-4AE8-AD27-AFC7A05AA7D1}" srcOrd="0" destOrd="0" presId="urn:microsoft.com/office/officeart/2005/8/layout/lProcess2"/>
    <dgm:cxn modelId="{9A1F7774-DBF5-4173-8161-CF70E08D2865}" type="presParOf" srcId="{6C84B344-A387-4FAF-951B-CDAD4D4A2632}" destId="{63D43A00-C8FB-48E3-BC30-F413D5BE14BD}" srcOrd="1" destOrd="0" presId="urn:microsoft.com/office/officeart/2005/8/layout/lProcess2"/>
    <dgm:cxn modelId="{6DA84018-FC80-40F9-A669-6373B188DAAC}" type="presParOf" srcId="{6C84B344-A387-4FAF-951B-CDAD4D4A2632}" destId="{18E2E550-E1EE-4063-B430-A7B29CD95B73}" srcOrd="2" destOrd="0" presId="urn:microsoft.com/office/officeart/2005/8/layout/lProcess2"/>
    <dgm:cxn modelId="{B83B928F-FF85-4EAF-934A-F06EF0FEC7B0}" type="presParOf" srcId="{18E2E550-E1EE-4063-B430-A7B29CD95B73}" destId="{A893211F-A43A-4A69-9A08-644749B75788}" srcOrd="0" destOrd="0" presId="urn:microsoft.com/office/officeart/2005/8/layout/lProcess2"/>
    <dgm:cxn modelId="{882ECDCD-0928-4CFC-82FD-8466747C6B57}" type="presParOf" srcId="{A893211F-A43A-4A69-9A08-644749B75788}" destId="{856EB9BD-64B4-4546-BD61-9E6F1AB8DA13}" srcOrd="0" destOrd="0" presId="urn:microsoft.com/office/officeart/2005/8/layout/lProcess2"/>
    <dgm:cxn modelId="{79E34176-E19B-43FA-BCED-1CDD18EDA38A}" type="presParOf" srcId="{9291229D-07DD-47ED-920E-C0452911918A}" destId="{75B783D5-51C1-4991-9AEA-25C14F8B305D}" srcOrd="1" destOrd="0" presId="urn:microsoft.com/office/officeart/2005/8/layout/lProcess2"/>
    <dgm:cxn modelId="{CB9BF758-ACC7-41EC-880B-77433B1AFA4F}" type="presParOf" srcId="{9291229D-07DD-47ED-920E-C0452911918A}" destId="{F2F2BAE0-3EF8-4FC7-962C-CB2C99491795}" srcOrd="2" destOrd="0" presId="urn:microsoft.com/office/officeart/2005/8/layout/lProcess2"/>
    <dgm:cxn modelId="{30111A7D-CEDF-48B4-921F-C978373335EB}" type="presParOf" srcId="{F2F2BAE0-3EF8-4FC7-962C-CB2C99491795}" destId="{857E41C0-CAD4-4B52-BF5D-255B18053B91}" srcOrd="0" destOrd="0" presId="urn:microsoft.com/office/officeart/2005/8/layout/lProcess2"/>
    <dgm:cxn modelId="{E6E6E5A8-4537-4141-B967-076FD0B4926D}" type="presParOf" srcId="{F2F2BAE0-3EF8-4FC7-962C-CB2C99491795}" destId="{048CEE04-87FA-43AF-BF99-F662541BC5A5}" srcOrd="1" destOrd="0" presId="urn:microsoft.com/office/officeart/2005/8/layout/lProcess2"/>
    <dgm:cxn modelId="{4CA785DE-5A04-4D1C-BD12-28615D92EC97}" type="presParOf" srcId="{F2F2BAE0-3EF8-4FC7-962C-CB2C99491795}" destId="{B7CC75EF-7247-43B9-AACD-20056B3816F1}" srcOrd="2" destOrd="0" presId="urn:microsoft.com/office/officeart/2005/8/layout/lProcess2"/>
    <dgm:cxn modelId="{F4D0B9C4-5A95-4533-AB05-C189F7690064}" type="presParOf" srcId="{B7CC75EF-7247-43B9-AACD-20056B3816F1}" destId="{20912C0E-335E-4867-840A-C358844FFB61}" srcOrd="0" destOrd="0" presId="urn:microsoft.com/office/officeart/2005/8/layout/lProcess2"/>
    <dgm:cxn modelId="{6788CDA0-9EC1-4701-ACC7-E1DA889C023A}" type="presParOf" srcId="{20912C0E-335E-4867-840A-C358844FFB61}" destId="{E8CEFB5E-5152-46D5-AC9E-5FBCDB6E9878}" srcOrd="0" destOrd="0" presId="urn:microsoft.com/office/officeart/2005/8/layout/lProcess2"/>
    <dgm:cxn modelId="{7586436E-B2E3-467E-8F85-5A48D30F6D3C}" type="presParOf" srcId="{9291229D-07DD-47ED-920E-C0452911918A}" destId="{386D4EF8-1D23-4ED4-9355-1555EEB6DC0A}" srcOrd="3" destOrd="0" presId="urn:microsoft.com/office/officeart/2005/8/layout/lProcess2"/>
    <dgm:cxn modelId="{609B4740-1908-4562-B404-787FE94F12D2}" type="presParOf" srcId="{9291229D-07DD-47ED-920E-C0452911918A}" destId="{98720397-D658-49FE-8777-8AC8E9CC9C9C}" srcOrd="4" destOrd="0" presId="urn:microsoft.com/office/officeart/2005/8/layout/lProcess2"/>
    <dgm:cxn modelId="{631ACFB4-6C64-4B27-9FA5-EB280BB1B967}" type="presParOf" srcId="{98720397-D658-49FE-8777-8AC8E9CC9C9C}" destId="{BD055E54-0BF4-46FA-A542-769969776DB6}" srcOrd="0" destOrd="0" presId="urn:microsoft.com/office/officeart/2005/8/layout/lProcess2"/>
    <dgm:cxn modelId="{E7C5B06E-7096-4A61-8FCB-FDB7C0681A82}" type="presParOf" srcId="{98720397-D658-49FE-8777-8AC8E9CC9C9C}" destId="{A41D8829-138D-4EAC-BE33-81F96FD50199}" srcOrd="1" destOrd="0" presId="urn:microsoft.com/office/officeart/2005/8/layout/lProcess2"/>
    <dgm:cxn modelId="{CEFE3B9D-68CA-4657-9C0C-54D27919F748}" type="presParOf" srcId="{98720397-D658-49FE-8777-8AC8E9CC9C9C}" destId="{B70E709B-884B-4B38-86F7-8F9502C2228B}" srcOrd="2" destOrd="0" presId="urn:microsoft.com/office/officeart/2005/8/layout/lProcess2"/>
    <dgm:cxn modelId="{0E47FAA1-E216-4684-B606-67654D45AEEF}" type="presParOf" srcId="{B70E709B-884B-4B38-86F7-8F9502C2228B}" destId="{895AA11F-0274-4B6B-97E6-AE198C86FB44}" srcOrd="0" destOrd="0" presId="urn:microsoft.com/office/officeart/2005/8/layout/lProcess2"/>
    <dgm:cxn modelId="{58D929A3-6485-4478-8F8A-3E5CCE823066}" type="presParOf" srcId="{895AA11F-0274-4B6B-97E6-AE198C86FB44}" destId="{E066F531-46EE-46EE-89E3-91B93CC324F6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ED11F658-1E7D-43CA-BB0F-E5EA5386CBA0}" type="doc">
      <dgm:prSet loTypeId="urn:microsoft.com/office/officeart/2005/8/layout/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pPr rtl="1"/>
          <a:endParaRPr lang="fa-IR"/>
        </a:p>
      </dgm:t>
    </dgm:pt>
    <dgm:pt modelId="{EC1CE7AE-85E7-4190-91DB-D52C52EAF365}">
      <dgm:prSet custT="1"/>
      <dgm:spPr/>
      <dgm:t>
        <a:bodyPr/>
        <a:lstStyle/>
        <a:p>
          <a:pPr algn="ctr" rtl="1"/>
          <a:r>
            <a:rPr lang="fa-IR" sz="3200" b="0" dirty="0" smtClean="0">
              <a:cs typeface="B Koodak" pitchFamily="2" charset="-78"/>
            </a:rPr>
            <a:t>اوراق مشارکت</a:t>
          </a:r>
          <a:endParaRPr lang="fa-IR" sz="3200" b="0" dirty="0">
            <a:cs typeface="B Koodak" pitchFamily="2" charset="-78"/>
          </a:endParaRPr>
        </a:p>
      </dgm:t>
    </dgm:pt>
    <dgm:pt modelId="{56A7F92F-18CA-43D7-9162-4FF5756156D3}" type="parTrans" cxnId="{099C3901-C512-49F6-8468-A16D51B54B95}">
      <dgm:prSet/>
      <dgm:spPr/>
      <dgm:t>
        <a:bodyPr/>
        <a:lstStyle/>
        <a:p>
          <a:pPr rtl="1"/>
          <a:endParaRPr lang="fa-IR" sz="3200" b="0">
            <a:cs typeface="B Koodak" pitchFamily="2" charset="-78"/>
          </a:endParaRPr>
        </a:p>
      </dgm:t>
    </dgm:pt>
    <dgm:pt modelId="{B055A0B3-D8CA-4351-9283-EFF2C3DF96D7}" type="sibTrans" cxnId="{099C3901-C512-49F6-8468-A16D51B54B95}">
      <dgm:prSet/>
      <dgm:spPr/>
      <dgm:t>
        <a:bodyPr/>
        <a:lstStyle/>
        <a:p>
          <a:pPr rtl="1"/>
          <a:endParaRPr lang="fa-IR" sz="3200" b="0">
            <a:cs typeface="B Koodak" pitchFamily="2" charset="-78"/>
          </a:endParaRPr>
        </a:p>
      </dgm:t>
    </dgm:pt>
    <dgm:pt modelId="{662016B7-DA8F-4E1E-B597-11E92E8A3EAC}">
      <dgm:prSet custT="1"/>
      <dgm:spPr/>
      <dgm:t>
        <a:bodyPr/>
        <a:lstStyle/>
        <a:p>
          <a:pPr rtl="1"/>
          <a:r>
            <a:rPr lang="fa-IR" sz="3200" b="0" dirty="0" smtClean="0">
              <a:cs typeface="B Koodak" pitchFamily="2" charset="-78"/>
            </a:rPr>
            <a:t>اوراق مبتنی بر تأمین مالی ساختاریافته</a:t>
          </a:r>
          <a:endParaRPr lang="fa-IR" sz="3200" b="0" dirty="0">
            <a:cs typeface="B Koodak" pitchFamily="2" charset="-78"/>
          </a:endParaRPr>
        </a:p>
      </dgm:t>
    </dgm:pt>
    <dgm:pt modelId="{760DFF3E-35E0-4110-8E79-1771860D35ED}" type="parTrans" cxnId="{7DAABE63-A48F-4A18-989A-ACC746FA4C81}">
      <dgm:prSet/>
      <dgm:spPr/>
      <dgm:t>
        <a:bodyPr/>
        <a:lstStyle/>
        <a:p>
          <a:pPr rtl="1"/>
          <a:endParaRPr lang="fa-IR" sz="3200" b="0">
            <a:cs typeface="B Koodak" pitchFamily="2" charset="-78"/>
          </a:endParaRPr>
        </a:p>
      </dgm:t>
    </dgm:pt>
    <dgm:pt modelId="{FFB19EA4-7080-4AA4-8C5B-6FAD907B508E}" type="sibTrans" cxnId="{7DAABE63-A48F-4A18-989A-ACC746FA4C81}">
      <dgm:prSet/>
      <dgm:spPr/>
      <dgm:t>
        <a:bodyPr/>
        <a:lstStyle/>
        <a:p>
          <a:pPr rtl="1"/>
          <a:endParaRPr lang="fa-IR" sz="3200" b="0">
            <a:cs typeface="B Koodak" pitchFamily="2" charset="-78"/>
          </a:endParaRPr>
        </a:p>
      </dgm:t>
    </dgm:pt>
    <dgm:pt modelId="{C9500DC4-4DC8-4224-A884-91095BB39725}" type="pres">
      <dgm:prSet presAssocID="{ED11F658-1E7D-43CA-BB0F-E5EA5386CBA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DB69EFD-2728-46D7-9A3E-9206985E05C3}" type="pres">
      <dgm:prSet presAssocID="{EC1CE7AE-85E7-4190-91DB-D52C52EAF365}" presName="parentLin" presStyleCnt="0"/>
      <dgm:spPr/>
      <dgm:t>
        <a:bodyPr/>
        <a:lstStyle/>
        <a:p>
          <a:pPr rtl="1"/>
          <a:endParaRPr lang="fa-IR"/>
        </a:p>
      </dgm:t>
    </dgm:pt>
    <dgm:pt modelId="{81B9CAE5-6B3F-41FB-8BDA-E38CFED5B162}" type="pres">
      <dgm:prSet presAssocID="{EC1CE7AE-85E7-4190-91DB-D52C52EAF365}" presName="parentLeftMargin" presStyleLbl="node1" presStyleIdx="0" presStyleCnt="2"/>
      <dgm:spPr/>
      <dgm:t>
        <a:bodyPr/>
        <a:lstStyle/>
        <a:p>
          <a:pPr rtl="1"/>
          <a:endParaRPr lang="fa-IR"/>
        </a:p>
      </dgm:t>
    </dgm:pt>
    <dgm:pt modelId="{66FEB8B7-B41A-448A-912D-4B049B211324}" type="pres">
      <dgm:prSet presAssocID="{EC1CE7AE-85E7-4190-91DB-D52C52EAF365}" presName="parentText" presStyleLbl="node1" presStyleIdx="0" presStyleCnt="2">
        <dgm:presLayoutVars>
          <dgm:chMax val="0"/>
          <dgm:bulletEnabled val="1"/>
        </dgm:presLayoutVars>
      </dgm:prSet>
      <dgm:spPr>
        <a:prstGeom prst="wave">
          <a:avLst/>
        </a:prstGeom>
      </dgm:spPr>
      <dgm:t>
        <a:bodyPr/>
        <a:lstStyle/>
        <a:p>
          <a:pPr rtl="1"/>
          <a:endParaRPr lang="fa-IR"/>
        </a:p>
      </dgm:t>
    </dgm:pt>
    <dgm:pt modelId="{73EC70FE-15B3-4763-BBAD-237258A6227F}" type="pres">
      <dgm:prSet presAssocID="{EC1CE7AE-85E7-4190-91DB-D52C52EAF365}" presName="negativeSpace" presStyleCnt="0"/>
      <dgm:spPr/>
      <dgm:t>
        <a:bodyPr/>
        <a:lstStyle/>
        <a:p>
          <a:pPr rtl="1"/>
          <a:endParaRPr lang="fa-IR"/>
        </a:p>
      </dgm:t>
    </dgm:pt>
    <dgm:pt modelId="{5909EE68-2649-4EF9-A4F3-F38046D5F0A4}" type="pres">
      <dgm:prSet presAssocID="{EC1CE7AE-85E7-4190-91DB-D52C52EAF365}" presName="childText" presStyleLbl="conFgAcc1" presStyleIdx="0" presStyleCnt="2">
        <dgm:presLayoutVars>
          <dgm:bulletEnabled val="1"/>
        </dgm:presLayoutVars>
      </dgm:prSet>
      <dgm:spPr>
        <a:prstGeom prst="flowChartDocument">
          <a:avLst/>
        </a:prstGeom>
      </dgm:spPr>
      <dgm:t>
        <a:bodyPr/>
        <a:lstStyle/>
        <a:p>
          <a:pPr rtl="1"/>
          <a:endParaRPr lang="fa-IR"/>
        </a:p>
      </dgm:t>
    </dgm:pt>
    <dgm:pt modelId="{D41A2260-E6AF-470B-A4C7-FA7314CE21B1}" type="pres">
      <dgm:prSet presAssocID="{B055A0B3-D8CA-4351-9283-EFF2C3DF96D7}" presName="spaceBetweenRectangles" presStyleCnt="0"/>
      <dgm:spPr/>
      <dgm:t>
        <a:bodyPr/>
        <a:lstStyle/>
        <a:p>
          <a:pPr rtl="1"/>
          <a:endParaRPr lang="fa-IR"/>
        </a:p>
      </dgm:t>
    </dgm:pt>
    <dgm:pt modelId="{D1F1BFE6-0F8E-4C43-BC72-759E3FAD1814}" type="pres">
      <dgm:prSet presAssocID="{662016B7-DA8F-4E1E-B597-11E92E8A3EAC}" presName="parentLin" presStyleCnt="0"/>
      <dgm:spPr/>
      <dgm:t>
        <a:bodyPr/>
        <a:lstStyle/>
        <a:p>
          <a:pPr rtl="1"/>
          <a:endParaRPr lang="fa-IR"/>
        </a:p>
      </dgm:t>
    </dgm:pt>
    <dgm:pt modelId="{2E029222-63FF-4E11-9879-53F447D6B775}" type="pres">
      <dgm:prSet presAssocID="{662016B7-DA8F-4E1E-B597-11E92E8A3EAC}" presName="parentLeftMargin" presStyleLbl="node1" presStyleIdx="0" presStyleCnt="2"/>
      <dgm:spPr/>
      <dgm:t>
        <a:bodyPr/>
        <a:lstStyle/>
        <a:p>
          <a:pPr rtl="1"/>
          <a:endParaRPr lang="fa-IR"/>
        </a:p>
      </dgm:t>
    </dgm:pt>
    <dgm:pt modelId="{0EE20347-FE56-493C-AFC8-B8389E051527}" type="pres">
      <dgm:prSet presAssocID="{662016B7-DA8F-4E1E-B597-11E92E8A3EAC}" presName="parentText" presStyleLbl="node1" presStyleIdx="1" presStyleCnt="2">
        <dgm:presLayoutVars>
          <dgm:chMax val="0"/>
          <dgm:bulletEnabled val="1"/>
        </dgm:presLayoutVars>
      </dgm:prSet>
      <dgm:spPr>
        <a:prstGeom prst="wave">
          <a:avLst/>
        </a:prstGeom>
      </dgm:spPr>
      <dgm:t>
        <a:bodyPr/>
        <a:lstStyle/>
        <a:p>
          <a:pPr rtl="1"/>
          <a:endParaRPr lang="fa-IR"/>
        </a:p>
      </dgm:t>
    </dgm:pt>
    <dgm:pt modelId="{A089EAEC-9BB7-4D8C-B63B-9124097CEECC}" type="pres">
      <dgm:prSet presAssocID="{662016B7-DA8F-4E1E-B597-11E92E8A3EAC}" presName="negativeSpace" presStyleCnt="0"/>
      <dgm:spPr/>
      <dgm:t>
        <a:bodyPr/>
        <a:lstStyle/>
        <a:p>
          <a:pPr rtl="1"/>
          <a:endParaRPr lang="fa-IR"/>
        </a:p>
      </dgm:t>
    </dgm:pt>
    <dgm:pt modelId="{A2C8ACF6-1FF8-4AEF-8480-B1CCD97AEF24}" type="pres">
      <dgm:prSet presAssocID="{662016B7-DA8F-4E1E-B597-11E92E8A3EAC}" presName="childText" presStyleLbl="conFgAcc1" presStyleIdx="1" presStyleCnt="2">
        <dgm:presLayoutVars>
          <dgm:bulletEnabled val="1"/>
        </dgm:presLayoutVars>
      </dgm:prSet>
      <dgm:spPr>
        <a:prstGeom prst="flowChartDocument">
          <a:avLst/>
        </a:prstGeom>
      </dgm:spPr>
      <dgm:t>
        <a:bodyPr/>
        <a:lstStyle/>
        <a:p>
          <a:pPr rtl="1"/>
          <a:endParaRPr lang="fa-IR"/>
        </a:p>
      </dgm:t>
    </dgm:pt>
  </dgm:ptLst>
  <dgm:cxnLst>
    <dgm:cxn modelId="{2D13D648-E9D6-439A-915F-F5A3811C9B4D}" type="presOf" srcId="{EC1CE7AE-85E7-4190-91DB-D52C52EAF365}" destId="{66FEB8B7-B41A-448A-912D-4B049B211324}" srcOrd="1" destOrd="0" presId="urn:microsoft.com/office/officeart/2005/8/layout/list1"/>
    <dgm:cxn modelId="{65F524A2-20AE-49E1-BAD0-2B42322AD90F}" type="presOf" srcId="{ED11F658-1E7D-43CA-BB0F-E5EA5386CBA0}" destId="{C9500DC4-4DC8-4224-A884-91095BB39725}" srcOrd="0" destOrd="0" presId="urn:microsoft.com/office/officeart/2005/8/layout/list1"/>
    <dgm:cxn modelId="{3C51913C-9163-43E2-BE2F-E8F23A1FEDF9}" type="presOf" srcId="{EC1CE7AE-85E7-4190-91DB-D52C52EAF365}" destId="{81B9CAE5-6B3F-41FB-8BDA-E38CFED5B162}" srcOrd="0" destOrd="0" presId="urn:microsoft.com/office/officeart/2005/8/layout/list1"/>
    <dgm:cxn modelId="{7DAABE63-A48F-4A18-989A-ACC746FA4C81}" srcId="{ED11F658-1E7D-43CA-BB0F-E5EA5386CBA0}" destId="{662016B7-DA8F-4E1E-B597-11E92E8A3EAC}" srcOrd="1" destOrd="0" parTransId="{760DFF3E-35E0-4110-8E79-1771860D35ED}" sibTransId="{FFB19EA4-7080-4AA4-8C5B-6FAD907B508E}"/>
    <dgm:cxn modelId="{4F69C018-FF50-44D3-A5A1-BEED9F41D7CD}" type="presOf" srcId="{662016B7-DA8F-4E1E-B597-11E92E8A3EAC}" destId="{2E029222-63FF-4E11-9879-53F447D6B775}" srcOrd="0" destOrd="0" presId="urn:microsoft.com/office/officeart/2005/8/layout/list1"/>
    <dgm:cxn modelId="{79F3DB13-781F-4D58-8C7A-13A173D7FFC7}" type="presOf" srcId="{662016B7-DA8F-4E1E-B597-11E92E8A3EAC}" destId="{0EE20347-FE56-493C-AFC8-B8389E051527}" srcOrd="1" destOrd="0" presId="urn:microsoft.com/office/officeart/2005/8/layout/list1"/>
    <dgm:cxn modelId="{099C3901-C512-49F6-8468-A16D51B54B95}" srcId="{ED11F658-1E7D-43CA-BB0F-E5EA5386CBA0}" destId="{EC1CE7AE-85E7-4190-91DB-D52C52EAF365}" srcOrd="0" destOrd="0" parTransId="{56A7F92F-18CA-43D7-9162-4FF5756156D3}" sibTransId="{B055A0B3-D8CA-4351-9283-EFF2C3DF96D7}"/>
    <dgm:cxn modelId="{05EE6BEC-93E4-46C1-8253-DE9878196A2D}" type="presParOf" srcId="{C9500DC4-4DC8-4224-A884-91095BB39725}" destId="{5DB69EFD-2728-46D7-9A3E-9206985E05C3}" srcOrd="0" destOrd="0" presId="urn:microsoft.com/office/officeart/2005/8/layout/list1"/>
    <dgm:cxn modelId="{F299016B-889E-476E-9FD9-BBBEBECCEEA0}" type="presParOf" srcId="{5DB69EFD-2728-46D7-9A3E-9206985E05C3}" destId="{81B9CAE5-6B3F-41FB-8BDA-E38CFED5B162}" srcOrd="0" destOrd="0" presId="urn:microsoft.com/office/officeart/2005/8/layout/list1"/>
    <dgm:cxn modelId="{68CE63D1-A1D6-4C7E-84AF-B12AFA475641}" type="presParOf" srcId="{5DB69EFD-2728-46D7-9A3E-9206985E05C3}" destId="{66FEB8B7-B41A-448A-912D-4B049B211324}" srcOrd="1" destOrd="0" presId="urn:microsoft.com/office/officeart/2005/8/layout/list1"/>
    <dgm:cxn modelId="{C56484C5-EAFA-4782-A0DC-62CC2D66E5E4}" type="presParOf" srcId="{C9500DC4-4DC8-4224-A884-91095BB39725}" destId="{73EC70FE-15B3-4763-BBAD-237258A6227F}" srcOrd="1" destOrd="0" presId="urn:microsoft.com/office/officeart/2005/8/layout/list1"/>
    <dgm:cxn modelId="{6A7AC655-3B97-4F6B-8B80-20582D8FA45A}" type="presParOf" srcId="{C9500DC4-4DC8-4224-A884-91095BB39725}" destId="{5909EE68-2649-4EF9-A4F3-F38046D5F0A4}" srcOrd="2" destOrd="0" presId="urn:microsoft.com/office/officeart/2005/8/layout/list1"/>
    <dgm:cxn modelId="{2D86F075-DFFD-443A-B4B4-1F4B5437B849}" type="presParOf" srcId="{C9500DC4-4DC8-4224-A884-91095BB39725}" destId="{D41A2260-E6AF-470B-A4C7-FA7314CE21B1}" srcOrd="3" destOrd="0" presId="urn:microsoft.com/office/officeart/2005/8/layout/list1"/>
    <dgm:cxn modelId="{4C034C7D-FBA4-4474-8E45-4F5821CE9F4A}" type="presParOf" srcId="{C9500DC4-4DC8-4224-A884-91095BB39725}" destId="{D1F1BFE6-0F8E-4C43-BC72-759E3FAD1814}" srcOrd="4" destOrd="0" presId="urn:microsoft.com/office/officeart/2005/8/layout/list1"/>
    <dgm:cxn modelId="{89F19481-01E5-4F04-8D35-27ECDD4DAF63}" type="presParOf" srcId="{D1F1BFE6-0F8E-4C43-BC72-759E3FAD1814}" destId="{2E029222-63FF-4E11-9879-53F447D6B775}" srcOrd="0" destOrd="0" presId="urn:microsoft.com/office/officeart/2005/8/layout/list1"/>
    <dgm:cxn modelId="{98DB3BF3-433D-4A59-A1C7-58F685F156CF}" type="presParOf" srcId="{D1F1BFE6-0F8E-4C43-BC72-759E3FAD1814}" destId="{0EE20347-FE56-493C-AFC8-B8389E051527}" srcOrd="1" destOrd="0" presId="urn:microsoft.com/office/officeart/2005/8/layout/list1"/>
    <dgm:cxn modelId="{5003F14D-0EAF-405E-89AA-0A15F13D53FD}" type="presParOf" srcId="{C9500DC4-4DC8-4224-A884-91095BB39725}" destId="{A089EAEC-9BB7-4D8C-B63B-9124097CEECC}" srcOrd="5" destOrd="0" presId="urn:microsoft.com/office/officeart/2005/8/layout/list1"/>
    <dgm:cxn modelId="{13EC25D6-8E9B-45FE-8172-D830A6A2E41E}" type="presParOf" srcId="{C9500DC4-4DC8-4224-A884-91095BB39725}" destId="{A2C8ACF6-1FF8-4AEF-8480-B1CCD97AEF2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A7FABEA1-0188-49FD-9B0D-4426CEE7E336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rtl="1"/>
          <a:endParaRPr lang="fa-IR"/>
        </a:p>
      </dgm:t>
    </dgm:pt>
    <dgm:pt modelId="{C39458F5-A02C-425F-9CFC-72E1E8EFB89C}">
      <dgm:prSet custT="1"/>
      <dgm:spPr/>
      <dgm:t>
        <a:bodyPr/>
        <a:lstStyle/>
        <a:p>
          <a:pPr algn="justLow" rtl="1"/>
          <a:r>
            <a:rPr lang="ar-SA" sz="1800" dirty="0" smtClean="0">
              <a:cs typeface="B Nazanin" pitchFamily="2" charset="-78"/>
            </a:rPr>
            <a:t>اوراق مشارکت اوراق بهادار با نام يا ب</a:t>
          </a:r>
          <a:r>
            <a:rPr lang="fa-IR" sz="1800" dirty="0" smtClean="0">
              <a:cs typeface="B Nazanin" pitchFamily="2" charset="-78"/>
            </a:rPr>
            <a:t>ی</a:t>
          </a:r>
          <a:r>
            <a:rPr lang="en-US" sz="1800" dirty="0" smtClean="0">
              <a:cs typeface="B Nazanin" pitchFamily="2" charset="-78"/>
            </a:rPr>
            <a:t>‌</a:t>
          </a:r>
          <a:r>
            <a:rPr lang="ar-SA" sz="1800" dirty="0" smtClean="0">
              <a:cs typeface="B Nazanin" pitchFamily="2" charset="-78"/>
            </a:rPr>
            <a:t>نام</a:t>
          </a:r>
          <a:r>
            <a:rPr lang="fa-IR" sz="1800" dirty="0" smtClean="0">
              <a:cs typeface="B Nazanin" pitchFamily="2" charset="-78"/>
            </a:rPr>
            <a:t>ی</a:t>
          </a:r>
          <a:r>
            <a:rPr lang="ar-SA" sz="1800" dirty="0" smtClean="0">
              <a:cs typeface="B Nazanin" pitchFamily="2" charset="-78"/>
            </a:rPr>
            <a:t> است كه به قيمت اسمي مشخص برا</a:t>
          </a:r>
          <a:r>
            <a:rPr lang="fa-IR" sz="1800" dirty="0" smtClean="0">
              <a:cs typeface="B Nazanin" pitchFamily="2" charset="-78"/>
            </a:rPr>
            <a:t>ی</a:t>
          </a:r>
          <a:r>
            <a:rPr lang="ar-SA" sz="1800" dirty="0" smtClean="0">
              <a:cs typeface="B Nazanin" pitchFamily="2" charset="-78"/>
            </a:rPr>
            <a:t> مدّت معين و براي تأمين بخشي از منابع مال</a:t>
          </a:r>
          <a:r>
            <a:rPr lang="fa-IR" sz="1800" dirty="0" smtClean="0">
              <a:cs typeface="B Nazanin" pitchFamily="2" charset="-78"/>
            </a:rPr>
            <a:t>ی </a:t>
          </a:r>
          <a:r>
            <a:rPr lang="ar-SA" sz="1800" dirty="0" smtClean="0">
              <a:cs typeface="B Nazanin" pitchFamily="2" charset="-78"/>
            </a:rPr>
            <a:t>مورد نياز طرح</a:t>
          </a:r>
          <a:r>
            <a:rPr lang="en-US" sz="1800" dirty="0" smtClean="0">
              <a:cs typeface="B Nazanin" pitchFamily="2" charset="-78"/>
            </a:rPr>
            <a:t>‌</a:t>
          </a:r>
          <a:r>
            <a:rPr lang="ar-SA" sz="1800" dirty="0" smtClean="0">
              <a:cs typeface="B Nazanin" pitchFamily="2" charset="-78"/>
            </a:rPr>
            <a:t>ها</a:t>
          </a:r>
          <a:r>
            <a:rPr lang="fa-IR" sz="1800" dirty="0" smtClean="0">
              <a:cs typeface="B Nazanin" pitchFamily="2" charset="-78"/>
            </a:rPr>
            <a:t>ی</a:t>
          </a:r>
          <a:r>
            <a:rPr lang="ar-SA" sz="1800" dirty="0" smtClean="0">
              <a:cs typeface="B Nazanin" pitchFamily="2" charset="-78"/>
            </a:rPr>
            <a:t> عمران</a:t>
          </a:r>
          <a:r>
            <a:rPr lang="fa-IR" sz="1800" dirty="0" smtClean="0">
              <a:cs typeface="B Nazanin" pitchFamily="2" charset="-78"/>
            </a:rPr>
            <a:t>ی</a:t>
          </a:r>
          <a:r>
            <a:rPr lang="ar-SA" sz="1800" dirty="0" smtClean="0">
              <a:cs typeface="B Nazanin" pitchFamily="2" charset="-78"/>
            </a:rPr>
            <a:t>- انتفاع</a:t>
          </a:r>
          <a:r>
            <a:rPr lang="fa-IR" sz="1800" dirty="0" smtClean="0">
              <a:cs typeface="B Nazanin" pitchFamily="2" charset="-78"/>
            </a:rPr>
            <a:t>ی</a:t>
          </a:r>
          <a:r>
            <a:rPr lang="ar-SA" sz="1800" dirty="0" smtClean="0">
              <a:cs typeface="B Nazanin" pitchFamily="2" charset="-78"/>
            </a:rPr>
            <a:t> دولت يا براي تأمين منابع مال</a:t>
          </a:r>
          <a:r>
            <a:rPr lang="fa-IR" sz="1800" dirty="0" smtClean="0">
              <a:cs typeface="B Nazanin" pitchFamily="2" charset="-78"/>
            </a:rPr>
            <a:t>ی </a:t>
          </a:r>
          <a:r>
            <a:rPr lang="ar-SA" sz="1800" dirty="0" smtClean="0">
              <a:cs typeface="B Nazanin" pitchFamily="2" charset="-78"/>
            </a:rPr>
            <a:t>موردنياز جهت ايجاد، تكميل و توسعة طرح</a:t>
          </a:r>
          <a:r>
            <a:rPr lang="en-US" sz="1800" dirty="0" smtClean="0">
              <a:cs typeface="B Nazanin" pitchFamily="2" charset="-78"/>
            </a:rPr>
            <a:t>‌</a:t>
          </a:r>
          <a:r>
            <a:rPr lang="ar-SA" sz="1800" dirty="0" smtClean="0">
              <a:cs typeface="B Nazanin" pitchFamily="2" charset="-78"/>
            </a:rPr>
            <a:t>هاي سودآور توليدي، ساختمان</a:t>
          </a:r>
          <a:r>
            <a:rPr lang="fa-IR" sz="1800" dirty="0" smtClean="0">
              <a:cs typeface="B Nazanin" pitchFamily="2" charset="-78"/>
            </a:rPr>
            <a:t>ی</a:t>
          </a:r>
          <a:r>
            <a:rPr lang="ar-SA" sz="1800" dirty="0" smtClean="0">
              <a:cs typeface="B Nazanin" pitchFamily="2" charset="-78"/>
            </a:rPr>
            <a:t> و خدماتي در شرکت</a:t>
          </a:r>
          <a:r>
            <a:rPr lang="en-US" sz="1800" dirty="0" smtClean="0">
              <a:cs typeface="B Nazanin" pitchFamily="2" charset="-78"/>
            </a:rPr>
            <a:t>‌</a:t>
          </a:r>
          <a:r>
            <a:rPr lang="ar-SA" sz="1800" dirty="0" smtClean="0">
              <a:cs typeface="B Nazanin" pitchFamily="2" charset="-78"/>
            </a:rPr>
            <a:t>ها</a:t>
          </a:r>
          <a:r>
            <a:rPr lang="fa-IR" sz="1800" dirty="0" smtClean="0">
              <a:cs typeface="B Nazanin" pitchFamily="2" charset="-78"/>
            </a:rPr>
            <a:t>ی</a:t>
          </a:r>
          <a:r>
            <a:rPr lang="ar-SA" sz="1800" dirty="0" smtClean="0">
              <a:cs typeface="B Nazanin" pitchFamily="2" charset="-78"/>
            </a:rPr>
            <a:t> غيردولت</a:t>
          </a:r>
          <a:r>
            <a:rPr lang="fa-IR" sz="1800" dirty="0" smtClean="0">
              <a:cs typeface="B Nazanin" pitchFamily="2" charset="-78"/>
            </a:rPr>
            <a:t>ی</a:t>
          </a:r>
          <a:r>
            <a:rPr lang="ar-SA" sz="1800" dirty="0" smtClean="0">
              <a:cs typeface="B Nazanin" pitchFamily="2" charset="-78"/>
            </a:rPr>
            <a:t> منتشر مي</a:t>
          </a:r>
          <a:r>
            <a:rPr lang="en-US" sz="1800" dirty="0" smtClean="0">
              <a:cs typeface="B Nazanin" pitchFamily="2" charset="-78"/>
            </a:rPr>
            <a:t>‌</a:t>
          </a:r>
          <a:r>
            <a:rPr lang="ar-SA" sz="1800" dirty="0" smtClean="0">
              <a:cs typeface="B Nazanin" pitchFamily="2" charset="-78"/>
            </a:rPr>
            <a:t>شود و به سرمايه</a:t>
          </a:r>
          <a:r>
            <a:rPr lang="en-US" sz="1800" dirty="0" smtClean="0">
              <a:cs typeface="B Nazanin" pitchFamily="2" charset="-78"/>
            </a:rPr>
            <a:t>‌</a:t>
          </a:r>
          <a:r>
            <a:rPr lang="ar-SA" sz="1800" dirty="0" smtClean="0">
              <a:cs typeface="B Nazanin" pitchFamily="2" charset="-78"/>
            </a:rPr>
            <a:t>گذاران</a:t>
          </a:r>
          <a:r>
            <a:rPr lang="fa-IR" sz="1800" dirty="0" smtClean="0">
              <a:cs typeface="B Nazanin" pitchFamily="2" charset="-78"/>
            </a:rPr>
            <a:t>ی</a:t>
          </a:r>
          <a:r>
            <a:rPr lang="ar-SA" sz="1800" dirty="0" smtClean="0">
              <a:cs typeface="B Nazanin" pitchFamily="2" charset="-78"/>
            </a:rPr>
            <a:t> كه قصد مشاركت در اجراي طرح</a:t>
          </a:r>
          <a:r>
            <a:rPr lang="en-US" sz="1800" dirty="0" smtClean="0">
              <a:cs typeface="B Nazanin" pitchFamily="2" charset="-78"/>
            </a:rPr>
            <a:t>‌</a:t>
          </a:r>
          <a:r>
            <a:rPr lang="ar-SA" sz="1800" dirty="0" smtClean="0">
              <a:cs typeface="B Nazanin" pitchFamily="2" charset="-78"/>
            </a:rPr>
            <a:t>هاي يادشده را دارند، از طريق عرضة عمومي واگذار مي</a:t>
          </a:r>
          <a:r>
            <a:rPr lang="fa-IR" sz="1800" dirty="0" smtClean="0">
              <a:cs typeface="B Nazanin" pitchFamily="2" charset="-78"/>
            </a:rPr>
            <a:t>‏</a:t>
          </a:r>
          <a:r>
            <a:rPr lang="ar-SA" sz="1800" dirty="0" smtClean="0">
              <a:cs typeface="B Nazanin" pitchFamily="2" charset="-78"/>
            </a:rPr>
            <a:t>شود.اوراق مشارکت قابل</a:t>
          </a:r>
          <a:r>
            <a:rPr lang="en-US" sz="1800" dirty="0" smtClean="0">
              <a:cs typeface="B Nazanin" pitchFamily="2" charset="-78"/>
            </a:rPr>
            <a:t>‌</a:t>
          </a:r>
          <a:r>
            <a:rPr lang="ar-SA" sz="1800" dirty="0" smtClean="0">
              <a:cs typeface="B Nazanin" pitchFamily="2" charset="-78"/>
            </a:rPr>
            <a:t>انتقال به غير بوده و دارندۀ اوراق مالك آن شناخته مي</a:t>
          </a:r>
          <a:r>
            <a:rPr lang="en-US" sz="1800" dirty="0" smtClean="0">
              <a:cs typeface="B Nazanin" pitchFamily="2" charset="-78"/>
            </a:rPr>
            <a:t>‌</a:t>
          </a:r>
          <a:r>
            <a:rPr lang="ar-SA" sz="1800" dirty="0" smtClean="0">
              <a:cs typeface="B Nazanin" pitchFamily="2" charset="-78"/>
            </a:rPr>
            <a:t>شود. در مقاطع معين از بابت سود سرمايه</a:t>
          </a:r>
          <a:r>
            <a:rPr lang="en-US" sz="1800" dirty="0" smtClean="0">
              <a:cs typeface="B Nazanin" pitchFamily="2" charset="-78"/>
            </a:rPr>
            <a:t>‌</a:t>
          </a:r>
          <a:r>
            <a:rPr lang="ar-SA" sz="1800" dirty="0" smtClean="0">
              <a:cs typeface="B Nazanin" pitchFamily="2" charset="-78"/>
            </a:rPr>
            <a:t>گذار</a:t>
          </a:r>
          <a:r>
            <a:rPr lang="fa-IR" sz="1800" dirty="0" smtClean="0">
              <a:cs typeface="B Nazanin" pitchFamily="2" charset="-78"/>
            </a:rPr>
            <a:t>ی</a:t>
          </a:r>
          <a:r>
            <a:rPr lang="ar-SA" sz="1800" dirty="0" smtClean="0">
              <a:cs typeface="B Nazanin" pitchFamily="2" charset="-78"/>
            </a:rPr>
            <a:t> در طرح</a:t>
          </a:r>
          <a:r>
            <a:rPr lang="en-US" sz="1800" dirty="0" smtClean="0">
              <a:cs typeface="B Nazanin" pitchFamily="2" charset="-78"/>
            </a:rPr>
            <a:t>‌</a:t>
          </a:r>
          <a:r>
            <a:rPr lang="ar-SA" sz="1800" dirty="0" smtClean="0">
              <a:cs typeface="B Nazanin" pitchFamily="2" charset="-78"/>
            </a:rPr>
            <a:t>هاي موضوع اوراق مشاركت، به تناسب مبلغ اسمي هر ورق</a:t>
          </a:r>
          <a:r>
            <a:rPr lang="fa-IR" sz="1800" dirty="0" smtClean="0">
              <a:cs typeface="B Nazanin" pitchFamily="2" charset="-78"/>
            </a:rPr>
            <a:t>ۀ</a:t>
          </a:r>
          <a:r>
            <a:rPr lang="ar-SA" sz="1800" dirty="0" smtClean="0">
              <a:cs typeface="B Nazanin" pitchFamily="2" charset="-78"/>
            </a:rPr>
            <a:t> مشاركت، به دارندگان اوراق سود علي</a:t>
          </a:r>
          <a:r>
            <a:rPr lang="en-US" sz="1800" dirty="0" smtClean="0">
              <a:cs typeface="B Nazanin" pitchFamily="2" charset="-78"/>
            </a:rPr>
            <a:t>‌</a:t>
          </a:r>
          <a:r>
            <a:rPr lang="ar-SA" sz="1800" dirty="0" smtClean="0">
              <a:cs typeface="B Nazanin" pitchFamily="2" charset="-78"/>
            </a:rPr>
            <a:t>الحساب تعلق م</a:t>
          </a:r>
          <a:r>
            <a:rPr lang="fa-IR" sz="1800" dirty="0" smtClean="0">
              <a:cs typeface="B Nazanin" pitchFamily="2" charset="-78"/>
            </a:rPr>
            <a:t>ی</a:t>
          </a:r>
          <a:r>
            <a:rPr lang="en-US" sz="1800" dirty="0" smtClean="0">
              <a:cs typeface="B Nazanin" pitchFamily="2" charset="-78"/>
            </a:rPr>
            <a:t>‌</a:t>
          </a:r>
          <a:r>
            <a:rPr lang="ar-SA" sz="1800" dirty="0" smtClean="0">
              <a:cs typeface="B Nazanin" pitchFamily="2" charset="-78"/>
            </a:rPr>
            <a:t>گيرد. نرخ سود علي</a:t>
          </a:r>
          <a:r>
            <a:rPr lang="en-US" sz="1800" dirty="0" smtClean="0">
              <a:cs typeface="B Nazanin" pitchFamily="2" charset="-78"/>
            </a:rPr>
            <a:t>‌</a:t>
          </a:r>
          <a:r>
            <a:rPr lang="ar-SA" sz="1800" dirty="0" smtClean="0">
              <a:cs typeface="B Nazanin" pitchFamily="2" charset="-78"/>
            </a:rPr>
            <a:t>الحساب اوراق مشاركت و مقاطع پرداخت آن در شرايط انتشار اوراق درج و براساس شمارۀ كوپن</a:t>
          </a:r>
          <a:r>
            <a:rPr lang="en-US" sz="1800" dirty="0" smtClean="0">
              <a:cs typeface="B Nazanin" pitchFamily="2" charset="-78"/>
            </a:rPr>
            <a:t>‌</a:t>
          </a:r>
          <a:r>
            <a:rPr lang="ar-SA" sz="1800" dirty="0" smtClean="0">
              <a:cs typeface="B Nazanin" pitchFamily="2" charset="-78"/>
            </a:rPr>
            <a:t>ها</a:t>
          </a:r>
          <a:r>
            <a:rPr lang="fa-IR" sz="1800" dirty="0" smtClean="0">
              <a:cs typeface="B Nazanin" pitchFamily="2" charset="-78"/>
            </a:rPr>
            <a:t>ی</a:t>
          </a:r>
          <a:r>
            <a:rPr lang="ar-SA" sz="1800" dirty="0" smtClean="0">
              <a:cs typeface="B Nazanin" pitchFamily="2" charset="-78"/>
            </a:rPr>
            <a:t> ضميم</a:t>
          </a:r>
          <a:r>
            <a:rPr lang="fa-IR" sz="1800" dirty="0" smtClean="0">
              <a:cs typeface="B Nazanin" pitchFamily="2" charset="-78"/>
            </a:rPr>
            <a:t>ۀ</a:t>
          </a:r>
          <a:r>
            <a:rPr lang="ar-SA" sz="1800" dirty="0" smtClean="0">
              <a:cs typeface="B Nazanin" pitchFamily="2" charset="-78"/>
            </a:rPr>
            <a:t> اصل اوراق، در شعب فروشندة اوراق به دارندگان آن پرداخت مي</a:t>
          </a:r>
          <a:r>
            <a:rPr lang="en-US" sz="1800" dirty="0" smtClean="0">
              <a:cs typeface="B Nazanin" pitchFamily="2" charset="-78"/>
            </a:rPr>
            <a:t>‌</a:t>
          </a:r>
          <a:r>
            <a:rPr lang="ar-SA" sz="1800" dirty="0" smtClean="0">
              <a:cs typeface="B Nazanin" pitchFamily="2" charset="-78"/>
            </a:rPr>
            <a:t>شود. پس از سررسيد اوراق، ميزان سود قطع</a:t>
          </a:r>
          <a:r>
            <a:rPr lang="fa-IR" sz="1800" dirty="0" smtClean="0">
              <a:cs typeface="B Nazanin" pitchFamily="2" charset="-78"/>
            </a:rPr>
            <a:t>ی</a:t>
          </a:r>
          <a:r>
            <a:rPr lang="ar-SA" sz="1800" dirty="0" smtClean="0">
              <a:cs typeface="B Nazanin" pitchFamily="2" charset="-78"/>
            </a:rPr>
            <a:t> قابل‌پرداخت به دارندگان اوراق مشاركت محاسبه مي‌شود. چنانچه سود قطع</a:t>
          </a:r>
          <a:r>
            <a:rPr lang="fa-IR" sz="1800" dirty="0" smtClean="0">
              <a:cs typeface="B Nazanin" pitchFamily="2" charset="-78"/>
            </a:rPr>
            <a:t>ی</a:t>
          </a:r>
          <a:r>
            <a:rPr lang="ar-SA" sz="1800" dirty="0" smtClean="0">
              <a:cs typeface="B Nazanin" pitchFamily="2" charset="-78"/>
            </a:rPr>
            <a:t> تعيين‌شده بيش از سودهاي علي‌الحساب پرداخت</a:t>
          </a:r>
          <a:r>
            <a:rPr lang="fa-IR" sz="1800" dirty="0" smtClean="0">
              <a:cs typeface="B Nazanin" pitchFamily="2" charset="-78"/>
            </a:rPr>
            <a:t>ی</a:t>
          </a:r>
          <a:r>
            <a:rPr lang="ar-SA" sz="1800" dirty="0" smtClean="0">
              <a:cs typeface="B Nazanin" pitchFamily="2" charset="-78"/>
            </a:rPr>
            <a:t> باشد، مابه‌التفاوت حاصل با رعايت مقررات مربوطه به دارندگان برگ</a:t>
          </a:r>
          <a:r>
            <a:rPr lang="fa-IR" sz="1800" dirty="0" smtClean="0">
              <a:cs typeface="B Nazanin" pitchFamily="2" charset="-78"/>
            </a:rPr>
            <a:t>ۀ</a:t>
          </a:r>
          <a:r>
            <a:rPr lang="ar-SA" sz="1800" dirty="0" smtClean="0">
              <a:cs typeface="B Nazanin" pitchFamily="2" charset="-78"/>
            </a:rPr>
            <a:t> تسويه حساب نهائ</a:t>
          </a:r>
          <a:r>
            <a:rPr lang="fa-IR" sz="1800" dirty="0" smtClean="0">
              <a:cs typeface="B Nazanin" pitchFamily="2" charset="-78"/>
            </a:rPr>
            <a:t>ی</a:t>
          </a:r>
          <a:r>
            <a:rPr lang="ar-SA" sz="1800" dirty="0" smtClean="0">
              <a:cs typeface="B Nazanin" pitchFamily="2" charset="-78"/>
            </a:rPr>
            <a:t> مشاركت پرداخت م</a:t>
          </a:r>
          <a:r>
            <a:rPr lang="fa-IR" sz="1800" dirty="0" smtClean="0">
              <a:cs typeface="B Nazanin" pitchFamily="2" charset="-78"/>
            </a:rPr>
            <a:t>ی</a:t>
          </a:r>
          <a:r>
            <a:rPr lang="ar-SA" sz="1800" dirty="0" smtClean="0">
              <a:cs typeface="B Nazanin" pitchFamily="2" charset="-78"/>
            </a:rPr>
            <a:t>‌شود. همچنين اگر طرح به هر دليل</a:t>
          </a:r>
          <a:r>
            <a:rPr lang="fa-IR" sz="1800" dirty="0" smtClean="0">
              <a:cs typeface="B Nazanin" pitchFamily="2" charset="-78"/>
            </a:rPr>
            <a:t>ی</a:t>
          </a:r>
          <a:r>
            <a:rPr lang="ar-SA" sz="1800" dirty="0" smtClean="0">
              <a:cs typeface="B Nazanin" pitchFamily="2" charset="-78"/>
            </a:rPr>
            <a:t> زيان بدهد جبران هزينه به عهد</a:t>
          </a:r>
          <a:r>
            <a:rPr lang="fa-IR" sz="1800" dirty="0" smtClean="0">
              <a:cs typeface="B Nazanin" pitchFamily="2" charset="-78"/>
            </a:rPr>
            <a:t>ۀ</a:t>
          </a:r>
          <a:r>
            <a:rPr lang="ar-SA" sz="1800" dirty="0" smtClean="0">
              <a:cs typeface="B Nazanin" pitchFamily="2" charset="-78"/>
            </a:rPr>
            <a:t> ناشر است و سهمي از آن به دارندة اوراق تعلق نمي‌گيرد. </a:t>
          </a:r>
          <a:endParaRPr lang="en-US" sz="1800" dirty="0">
            <a:cs typeface="B Nazanin" pitchFamily="2" charset="-78"/>
          </a:endParaRPr>
        </a:p>
      </dgm:t>
    </dgm:pt>
    <dgm:pt modelId="{7BA36EB5-8C23-42A7-83C9-C44ABA63E2B0}" type="parTrans" cxnId="{A3B0F221-15DB-4B72-8B93-22E55E1953DA}">
      <dgm:prSet/>
      <dgm:spPr/>
      <dgm:t>
        <a:bodyPr/>
        <a:lstStyle/>
        <a:p>
          <a:pPr algn="justLow"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17D491A-298E-414D-89B2-5419F870C3E6}" type="sibTrans" cxnId="{A3B0F221-15DB-4B72-8B93-22E55E1953DA}">
      <dgm:prSet/>
      <dgm:spPr/>
      <dgm:t>
        <a:bodyPr/>
        <a:lstStyle/>
        <a:p>
          <a:pPr algn="justLow"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4E19960F-3A00-49D5-94BF-F8363B3BC626}" type="pres">
      <dgm:prSet presAssocID="{A7FABEA1-0188-49FD-9B0D-4426CEE7E3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9AEBC74-BF38-40FD-90DA-6872B003002C}" type="pres">
      <dgm:prSet presAssocID="{C39458F5-A02C-425F-9CFC-72E1E8EFB89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A3B0F221-15DB-4B72-8B93-22E55E1953DA}" srcId="{A7FABEA1-0188-49FD-9B0D-4426CEE7E336}" destId="{C39458F5-A02C-425F-9CFC-72E1E8EFB89C}" srcOrd="0" destOrd="0" parTransId="{7BA36EB5-8C23-42A7-83C9-C44ABA63E2B0}" sibTransId="{E17D491A-298E-414D-89B2-5419F870C3E6}"/>
    <dgm:cxn modelId="{BC05F1A6-EEAE-44CD-93BE-95C98E600C43}" type="presOf" srcId="{A7FABEA1-0188-49FD-9B0D-4426CEE7E336}" destId="{4E19960F-3A00-49D5-94BF-F8363B3BC626}" srcOrd="0" destOrd="0" presId="urn:microsoft.com/office/officeart/2005/8/layout/vList2"/>
    <dgm:cxn modelId="{FA9C871E-1E5C-44CF-AF54-FC46E9B0A497}" type="presOf" srcId="{C39458F5-A02C-425F-9CFC-72E1E8EFB89C}" destId="{B9AEBC74-BF38-40FD-90DA-6872B003002C}" srcOrd="0" destOrd="0" presId="urn:microsoft.com/office/officeart/2005/8/layout/vList2"/>
    <dgm:cxn modelId="{FAE68644-36C0-48D3-B7AC-09C66DA08F95}" type="presParOf" srcId="{4E19960F-3A00-49D5-94BF-F8363B3BC626}" destId="{B9AEBC74-BF38-40FD-90DA-6872B003002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34411CE1-54D0-40F9-B32A-ADCA2DF8243D}" type="doc">
      <dgm:prSet loTypeId="urn:microsoft.com/office/officeart/2005/8/layout/process3" loCatId="process" qsTypeId="urn:microsoft.com/office/officeart/2005/8/quickstyle/3d1" qsCatId="3D" csTypeId="urn:microsoft.com/office/officeart/2005/8/colors/colorful2" csCatId="colorful"/>
      <dgm:spPr/>
      <dgm:t>
        <a:bodyPr/>
        <a:lstStyle/>
        <a:p>
          <a:pPr rtl="1"/>
          <a:endParaRPr lang="fa-IR"/>
        </a:p>
      </dgm:t>
    </dgm:pt>
    <dgm:pt modelId="{21AB0C96-B8E8-41D5-9932-FBBC6518C514}">
      <dgm:prSet/>
      <dgm:spPr/>
      <dgm:t>
        <a:bodyPr/>
        <a:lstStyle/>
        <a:p>
          <a:pPr algn="ctr" rtl="1"/>
          <a:r>
            <a:rPr lang="fa-IR" b="0" dirty="0" smtClean="0">
              <a:latin typeface="Arial Unicode MS" pitchFamily="34" charset="-128"/>
              <a:ea typeface="Arial Unicode MS" pitchFamily="34" charset="-128"/>
              <a:cs typeface="B Titr" pitchFamily="2" charset="-78"/>
            </a:rPr>
            <a:t>تأمین مالی ساختاریافته</a:t>
          </a:r>
          <a:endParaRPr lang="fa-IR" b="0" dirty="0">
            <a:latin typeface="Arial Unicode MS" pitchFamily="34" charset="-128"/>
            <a:ea typeface="Arial Unicode MS" pitchFamily="34" charset="-128"/>
            <a:cs typeface="B Titr" pitchFamily="2" charset="-78"/>
          </a:endParaRPr>
        </a:p>
      </dgm:t>
    </dgm:pt>
    <dgm:pt modelId="{9D434980-8E13-4BC3-97DF-C234C0C1E942}" type="parTrans" cxnId="{FC8E3E63-8457-47CB-A653-F9575E4B672E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AFADBCE-168A-44D4-89C1-F67553DE0347}" type="sibTrans" cxnId="{FC8E3E63-8457-47CB-A653-F9575E4B672E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E3AA9C2-56CC-4CEE-ABFE-FB72E44D9398}">
      <dgm:prSet custT="1"/>
      <dgm:spPr/>
      <dgm:t>
        <a:bodyPr/>
        <a:lstStyle/>
        <a:p>
          <a:pPr algn="justLow" rtl="1"/>
          <a:r>
            <a:rPr lang="fa-IR" sz="32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حوزه‌ای از دانش مالی است که برای رفع نیازهای مالی منحصر به فرد شرکت‌ها توسعه یافته است. این نیازهای مالی معمولاً با ابزار مالی موجود در بازار مرتفع نمی‌شود.</a:t>
          </a:r>
          <a:endParaRPr lang="en-US" sz="3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6E378209-DE2B-4466-9B11-7CAF6875F1A5}" type="parTrans" cxnId="{C388C75E-C225-4CCE-8518-59018B6A5298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CE8A9410-110C-473C-8B9E-85F75F100351}" type="sibTrans" cxnId="{C388C75E-C225-4CCE-8518-59018B6A5298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4C087C65-CDCF-42EB-94B6-7A2661EAE81B}" type="pres">
      <dgm:prSet presAssocID="{34411CE1-54D0-40F9-B32A-ADCA2DF8243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AD25C1AE-A21F-420B-A354-83EFD75CD98E}" type="pres">
      <dgm:prSet presAssocID="{21AB0C96-B8E8-41D5-9932-FBBC6518C514}" presName="composite" presStyleCnt="0"/>
      <dgm:spPr/>
    </dgm:pt>
    <dgm:pt modelId="{5F72B2AF-BB77-4356-AC49-DE25295A5642}" type="pres">
      <dgm:prSet presAssocID="{21AB0C96-B8E8-41D5-9932-FBBC6518C514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D51D52B-90FD-453E-9127-FC7BB67F6E3D}" type="pres">
      <dgm:prSet presAssocID="{21AB0C96-B8E8-41D5-9932-FBBC6518C514}" presName="parSh" presStyleLbl="node1" presStyleIdx="0" presStyleCnt="1"/>
      <dgm:spPr/>
      <dgm:t>
        <a:bodyPr/>
        <a:lstStyle/>
        <a:p>
          <a:pPr rtl="1"/>
          <a:endParaRPr lang="fa-IR"/>
        </a:p>
      </dgm:t>
    </dgm:pt>
    <dgm:pt modelId="{E4B96191-3B1C-4C6A-9CCC-E57DC30B1668}" type="pres">
      <dgm:prSet presAssocID="{21AB0C96-B8E8-41D5-9932-FBBC6518C514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C8E3E63-8457-47CB-A653-F9575E4B672E}" srcId="{34411CE1-54D0-40F9-B32A-ADCA2DF8243D}" destId="{21AB0C96-B8E8-41D5-9932-FBBC6518C514}" srcOrd="0" destOrd="0" parTransId="{9D434980-8E13-4BC3-97DF-C234C0C1E942}" sibTransId="{EAFADBCE-168A-44D4-89C1-F67553DE0347}"/>
    <dgm:cxn modelId="{8292043C-3CA4-492D-8700-D515FE3EC909}" type="presOf" srcId="{21AB0C96-B8E8-41D5-9932-FBBC6518C514}" destId="{5F72B2AF-BB77-4356-AC49-DE25295A5642}" srcOrd="0" destOrd="0" presId="urn:microsoft.com/office/officeart/2005/8/layout/process3"/>
    <dgm:cxn modelId="{951335C7-45BE-4C40-93F6-9D741B793B68}" type="presOf" srcId="{AE3AA9C2-56CC-4CEE-ABFE-FB72E44D9398}" destId="{E4B96191-3B1C-4C6A-9CCC-E57DC30B1668}" srcOrd="0" destOrd="0" presId="urn:microsoft.com/office/officeart/2005/8/layout/process3"/>
    <dgm:cxn modelId="{53E9F779-0C1E-4999-829D-CF625AD3F14A}" type="presOf" srcId="{21AB0C96-B8E8-41D5-9932-FBBC6518C514}" destId="{AD51D52B-90FD-453E-9127-FC7BB67F6E3D}" srcOrd="1" destOrd="0" presId="urn:microsoft.com/office/officeart/2005/8/layout/process3"/>
    <dgm:cxn modelId="{C388C75E-C225-4CCE-8518-59018B6A5298}" srcId="{21AB0C96-B8E8-41D5-9932-FBBC6518C514}" destId="{AE3AA9C2-56CC-4CEE-ABFE-FB72E44D9398}" srcOrd="0" destOrd="0" parTransId="{6E378209-DE2B-4466-9B11-7CAF6875F1A5}" sibTransId="{CE8A9410-110C-473C-8B9E-85F75F100351}"/>
    <dgm:cxn modelId="{9D2EEC6C-B8C7-4ACC-BB23-FACCAF173043}" type="presOf" srcId="{34411CE1-54D0-40F9-B32A-ADCA2DF8243D}" destId="{4C087C65-CDCF-42EB-94B6-7A2661EAE81B}" srcOrd="0" destOrd="0" presId="urn:microsoft.com/office/officeart/2005/8/layout/process3"/>
    <dgm:cxn modelId="{CA98D4BA-CA6B-43CD-9012-85DC36000DAE}" type="presParOf" srcId="{4C087C65-CDCF-42EB-94B6-7A2661EAE81B}" destId="{AD25C1AE-A21F-420B-A354-83EFD75CD98E}" srcOrd="0" destOrd="0" presId="urn:microsoft.com/office/officeart/2005/8/layout/process3"/>
    <dgm:cxn modelId="{51FDAAD7-ADFF-436C-866A-9AE4CFEB57E2}" type="presParOf" srcId="{AD25C1AE-A21F-420B-A354-83EFD75CD98E}" destId="{5F72B2AF-BB77-4356-AC49-DE25295A5642}" srcOrd="0" destOrd="0" presId="urn:microsoft.com/office/officeart/2005/8/layout/process3"/>
    <dgm:cxn modelId="{A5E103FA-7119-4BDE-BD15-2D6237BBD081}" type="presParOf" srcId="{AD25C1AE-A21F-420B-A354-83EFD75CD98E}" destId="{AD51D52B-90FD-453E-9127-FC7BB67F6E3D}" srcOrd="1" destOrd="0" presId="urn:microsoft.com/office/officeart/2005/8/layout/process3"/>
    <dgm:cxn modelId="{100326FF-2A13-42A3-8237-1CF8D447C1FF}" type="presParOf" srcId="{AD25C1AE-A21F-420B-A354-83EFD75CD98E}" destId="{E4B96191-3B1C-4C6A-9CCC-E57DC30B166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102E311F-67EB-4DC2-BD7F-7664AEC5D60F}" type="doc">
      <dgm:prSet loTypeId="urn:microsoft.com/office/officeart/2005/8/layout/pyramid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pPr rtl="1"/>
          <a:endParaRPr lang="fa-IR"/>
        </a:p>
      </dgm:t>
    </dgm:pt>
    <dgm:pt modelId="{BB83280F-27D3-4ACD-90B7-8E6D72E22BE2}">
      <dgm:prSet custT="1"/>
      <dgm:spPr/>
      <dgm:t>
        <a:bodyPr/>
        <a:lstStyle/>
        <a:p>
          <a:pPr rtl="1"/>
          <a:r>
            <a:rPr lang="fa-IR" sz="3200" dirty="0" smtClean="0">
              <a:cs typeface="B Nazanin" pitchFamily="2" charset="-78"/>
            </a:rPr>
            <a:t>تبدیل به اوراق بهادار کردن</a:t>
          </a:r>
          <a:endParaRPr lang="fa-IR" sz="3200" dirty="0">
            <a:cs typeface="B Nazanin" pitchFamily="2" charset="-78"/>
          </a:endParaRPr>
        </a:p>
      </dgm:t>
    </dgm:pt>
    <dgm:pt modelId="{BCF5C45C-2DA7-40A0-9F83-B2234CAEA878}" type="parTrans" cxnId="{E269B474-E511-42E0-AE1C-4639E38FF655}">
      <dgm:prSet/>
      <dgm:spPr/>
      <dgm:t>
        <a:bodyPr/>
        <a:lstStyle/>
        <a:p>
          <a:pPr rtl="1"/>
          <a:endParaRPr lang="fa-IR"/>
        </a:p>
      </dgm:t>
    </dgm:pt>
    <dgm:pt modelId="{757D1B8E-958E-45DE-8F22-5B5048E1D3F5}" type="sibTrans" cxnId="{E269B474-E511-42E0-AE1C-4639E38FF655}">
      <dgm:prSet/>
      <dgm:spPr/>
      <dgm:t>
        <a:bodyPr/>
        <a:lstStyle/>
        <a:p>
          <a:pPr rtl="1"/>
          <a:endParaRPr lang="fa-IR"/>
        </a:p>
      </dgm:t>
    </dgm:pt>
    <dgm:pt modelId="{02E1CB91-3461-4489-81B3-73E2324234C5}">
      <dgm:prSet custT="1"/>
      <dgm:spPr/>
      <dgm:t>
        <a:bodyPr/>
        <a:lstStyle/>
        <a:p>
          <a:pPr rtl="1"/>
          <a:r>
            <a:rPr lang="fa-IR" sz="3200" dirty="0" smtClean="0">
              <a:cs typeface="B Nazanin" pitchFamily="2" charset="-78"/>
            </a:rPr>
            <a:t>تأمین مالی قبضۀ مالکیت</a:t>
          </a:r>
          <a:endParaRPr lang="fa-IR" sz="3200" dirty="0">
            <a:cs typeface="B Nazanin" pitchFamily="2" charset="-78"/>
          </a:endParaRPr>
        </a:p>
      </dgm:t>
    </dgm:pt>
    <dgm:pt modelId="{17EA3953-B36F-43B5-A22B-90FDA6DAE5CA}" type="parTrans" cxnId="{3815CCB1-DEC5-454A-A901-7CA1AE163B5F}">
      <dgm:prSet/>
      <dgm:spPr/>
      <dgm:t>
        <a:bodyPr/>
        <a:lstStyle/>
        <a:p>
          <a:pPr rtl="1"/>
          <a:endParaRPr lang="fa-IR"/>
        </a:p>
      </dgm:t>
    </dgm:pt>
    <dgm:pt modelId="{049E5736-C34C-4290-8E07-D62CB824C16E}" type="sibTrans" cxnId="{3815CCB1-DEC5-454A-A901-7CA1AE163B5F}">
      <dgm:prSet/>
      <dgm:spPr/>
      <dgm:t>
        <a:bodyPr/>
        <a:lstStyle/>
        <a:p>
          <a:pPr rtl="1"/>
          <a:endParaRPr lang="fa-IR"/>
        </a:p>
      </dgm:t>
    </dgm:pt>
    <dgm:pt modelId="{FB6E1CE6-7EEA-49E7-8D1A-2EDCC253D201}">
      <dgm:prSet custT="1"/>
      <dgm:spPr/>
      <dgm:t>
        <a:bodyPr/>
        <a:lstStyle/>
        <a:p>
          <a:pPr rtl="1"/>
          <a:r>
            <a:rPr lang="fa-IR" sz="3200" dirty="0" smtClean="0">
              <a:cs typeface="B Nazanin" pitchFamily="2" charset="-78"/>
            </a:rPr>
            <a:t>وام سندیکایی</a:t>
          </a:r>
          <a:endParaRPr lang="fa-IR" sz="3200" dirty="0">
            <a:cs typeface="B Nazanin" pitchFamily="2" charset="-78"/>
          </a:endParaRPr>
        </a:p>
      </dgm:t>
    </dgm:pt>
    <dgm:pt modelId="{3255F699-C5C8-4917-8731-51D909C42B6B}" type="parTrans" cxnId="{683680B2-63AC-4E58-96E7-06DCACBDAE0B}">
      <dgm:prSet/>
      <dgm:spPr/>
      <dgm:t>
        <a:bodyPr/>
        <a:lstStyle/>
        <a:p>
          <a:pPr rtl="1"/>
          <a:endParaRPr lang="fa-IR"/>
        </a:p>
      </dgm:t>
    </dgm:pt>
    <dgm:pt modelId="{4A4A5A3C-A26B-41C5-87EB-47B2EE7FB7FC}" type="sibTrans" cxnId="{683680B2-63AC-4E58-96E7-06DCACBDAE0B}">
      <dgm:prSet/>
      <dgm:spPr/>
      <dgm:t>
        <a:bodyPr/>
        <a:lstStyle/>
        <a:p>
          <a:pPr rtl="1"/>
          <a:endParaRPr lang="fa-IR"/>
        </a:p>
      </dgm:t>
    </dgm:pt>
    <dgm:pt modelId="{68A7651C-25FC-45D4-BD46-8B7EAC38ECDF}">
      <dgm:prSet custT="1"/>
      <dgm:spPr/>
      <dgm:t>
        <a:bodyPr/>
        <a:lstStyle/>
        <a:p>
          <a:pPr rtl="1"/>
          <a:r>
            <a:rPr lang="fa-IR" sz="3200" dirty="0" smtClean="0">
              <a:cs typeface="B Nazanin" pitchFamily="2" charset="-78"/>
            </a:rPr>
            <a:t>تأمین مالی پروژه</a:t>
          </a:r>
          <a:endParaRPr lang="fa-IR" sz="3200" dirty="0">
            <a:cs typeface="B Nazanin" pitchFamily="2" charset="-78"/>
          </a:endParaRPr>
        </a:p>
      </dgm:t>
    </dgm:pt>
    <dgm:pt modelId="{74989E6B-FD60-4DBB-A044-5B6E90E7E8F6}" type="parTrans" cxnId="{F4C3BEDA-2693-49EC-8344-ECEB4FAF93FB}">
      <dgm:prSet/>
      <dgm:spPr/>
      <dgm:t>
        <a:bodyPr/>
        <a:lstStyle/>
        <a:p>
          <a:pPr rtl="1"/>
          <a:endParaRPr lang="fa-IR"/>
        </a:p>
      </dgm:t>
    </dgm:pt>
    <dgm:pt modelId="{56A6D779-A7CB-4007-B95E-A67F7C0F97E3}" type="sibTrans" cxnId="{F4C3BEDA-2693-49EC-8344-ECEB4FAF93FB}">
      <dgm:prSet/>
      <dgm:spPr/>
      <dgm:t>
        <a:bodyPr/>
        <a:lstStyle/>
        <a:p>
          <a:pPr rtl="1"/>
          <a:endParaRPr lang="fa-IR"/>
        </a:p>
      </dgm:t>
    </dgm:pt>
    <dgm:pt modelId="{BBB1EB08-6900-4175-9BEA-52D271FCC6E9}" type="pres">
      <dgm:prSet presAssocID="{102E311F-67EB-4DC2-BD7F-7664AEC5D60F}" presName="compositeShape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82DC17D5-F7AA-49B5-8900-DB9804892D73}" type="pres">
      <dgm:prSet presAssocID="{102E311F-67EB-4DC2-BD7F-7664AEC5D60F}" presName="pyramid" presStyleLbl="node1" presStyleIdx="0" presStyleCnt="1" custScaleX="140246"/>
      <dgm:spPr>
        <a:prstGeom prst="verticalScroll">
          <a:avLst/>
        </a:prstGeom>
      </dgm:spPr>
      <dgm:t>
        <a:bodyPr/>
        <a:lstStyle/>
        <a:p>
          <a:pPr rtl="1"/>
          <a:endParaRPr lang="fa-IR"/>
        </a:p>
      </dgm:t>
    </dgm:pt>
    <dgm:pt modelId="{F1715761-4607-4A53-97CF-3B0554D91386}" type="pres">
      <dgm:prSet presAssocID="{102E311F-67EB-4DC2-BD7F-7664AEC5D60F}" presName="theList" presStyleCnt="0"/>
      <dgm:spPr/>
      <dgm:t>
        <a:bodyPr/>
        <a:lstStyle/>
        <a:p>
          <a:pPr rtl="1"/>
          <a:endParaRPr lang="fa-IR"/>
        </a:p>
      </dgm:t>
    </dgm:pt>
    <dgm:pt modelId="{D807F0C1-46D4-4106-8307-E3026CFDA701}" type="pres">
      <dgm:prSet presAssocID="{BB83280F-27D3-4ACD-90B7-8E6D72E22BE2}" presName="aNode" presStyleLbl="fgAcc1" presStyleIdx="0" presStyleCnt="4" custScaleX="166653" custLinFactY="31555" custLinFactNeighborX="-48376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2338213-E65C-4469-A99C-E6CBE4F0C0FD}" type="pres">
      <dgm:prSet presAssocID="{BB83280F-27D3-4ACD-90B7-8E6D72E22BE2}" presName="aSpace" presStyleCnt="0"/>
      <dgm:spPr/>
      <dgm:t>
        <a:bodyPr/>
        <a:lstStyle/>
        <a:p>
          <a:pPr rtl="1"/>
          <a:endParaRPr lang="fa-IR"/>
        </a:p>
      </dgm:t>
    </dgm:pt>
    <dgm:pt modelId="{49DB24F3-0E85-4F51-840E-B44D2738EA8E}" type="pres">
      <dgm:prSet presAssocID="{02E1CB91-3461-4489-81B3-73E2324234C5}" presName="aNode" presStyleLbl="fgAcc1" presStyleIdx="1" presStyleCnt="4" custScaleX="166653" custLinFactY="31555" custLinFactNeighborX="-48376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512C650-2D45-46DF-9809-5A13DE2DD394}" type="pres">
      <dgm:prSet presAssocID="{02E1CB91-3461-4489-81B3-73E2324234C5}" presName="aSpace" presStyleCnt="0"/>
      <dgm:spPr/>
      <dgm:t>
        <a:bodyPr/>
        <a:lstStyle/>
        <a:p>
          <a:pPr rtl="1"/>
          <a:endParaRPr lang="fa-IR"/>
        </a:p>
      </dgm:t>
    </dgm:pt>
    <dgm:pt modelId="{95BFC8F9-90DD-4B00-A5AD-F1E25163D289}" type="pres">
      <dgm:prSet presAssocID="{FB6E1CE6-7EEA-49E7-8D1A-2EDCC253D201}" presName="aNode" presStyleLbl="fgAcc1" presStyleIdx="2" presStyleCnt="4" custScaleX="166653" custLinFactY="31555" custLinFactNeighborX="-48376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2D8551C-7D8C-42B7-B9EB-C6DD6949E55E}" type="pres">
      <dgm:prSet presAssocID="{FB6E1CE6-7EEA-49E7-8D1A-2EDCC253D201}" presName="aSpace" presStyleCnt="0"/>
      <dgm:spPr/>
      <dgm:t>
        <a:bodyPr/>
        <a:lstStyle/>
        <a:p>
          <a:pPr rtl="1"/>
          <a:endParaRPr lang="fa-IR"/>
        </a:p>
      </dgm:t>
    </dgm:pt>
    <dgm:pt modelId="{3D5A7087-1C3C-4DE4-8EB9-B59120ABB5B7}" type="pres">
      <dgm:prSet presAssocID="{68A7651C-25FC-45D4-BD46-8B7EAC38ECDF}" presName="aNode" presStyleLbl="fgAcc1" presStyleIdx="3" presStyleCnt="4" custScaleX="166653" custLinFactY="31555" custLinFactNeighborX="-48376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19ED8EA-5010-4735-A208-0A2AE9E4C772}" type="pres">
      <dgm:prSet presAssocID="{68A7651C-25FC-45D4-BD46-8B7EAC38ECDF}" presName="aSpace" presStyleCnt="0"/>
      <dgm:spPr/>
    </dgm:pt>
  </dgm:ptLst>
  <dgm:cxnLst>
    <dgm:cxn modelId="{F4C3BEDA-2693-49EC-8344-ECEB4FAF93FB}" srcId="{102E311F-67EB-4DC2-BD7F-7664AEC5D60F}" destId="{68A7651C-25FC-45D4-BD46-8B7EAC38ECDF}" srcOrd="3" destOrd="0" parTransId="{74989E6B-FD60-4DBB-A044-5B6E90E7E8F6}" sibTransId="{56A6D779-A7CB-4007-B95E-A67F7C0F97E3}"/>
    <dgm:cxn modelId="{E269B474-E511-42E0-AE1C-4639E38FF655}" srcId="{102E311F-67EB-4DC2-BD7F-7664AEC5D60F}" destId="{BB83280F-27D3-4ACD-90B7-8E6D72E22BE2}" srcOrd="0" destOrd="0" parTransId="{BCF5C45C-2DA7-40A0-9F83-B2234CAEA878}" sibTransId="{757D1B8E-958E-45DE-8F22-5B5048E1D3F5}"/>
    <dgm:cxn modelId="{683680B2-63AC-4E58-96E7-06DCACBDAE0B}" srcId="{102E311F-67EB-4DC2-BD7F-7664AEC5D60F}" destId="{FB6E1CE6-7EEA-49E7-8D1A-2EDCC253D201}" srcOrd="2" destOrd="0" parTransId="{3255F699-C5C8-4917-8731-51D909C42B6B}" sibTransId="{4A4A5A3C-A26B-41C5-87EB-47B2EE7FB7FC}"/>
    <dgm:cxn modelId="{68CE882C-31AE-4AC8-8697-ACCF01DEC247}" type="presOf" srcId="{102E311F-67EB-4DC2-BD7F-7664AEC5D60F}" destId="{BBB1EB08-6900-4175-9BEA-52D271FCC6E9}" srcOrd="0" destOrd="0" presId="urn:microsoft.com/office/officeart/2005/8/layout/pyramid2"/>
    <dgm:cxn modelId="{B69E10F5-51EB-4633-957E-B25290FE1EF3}" type="presOf" srcId="{FB6E1CE6-7EEA-49E7-8D1A-2EDCC253D201}" destId="{95BFC8F9-90DD-4B00-A5AD-F1E25163D289}" srcOrd="0" destOrd="0" presId="urn:microsoft.com/office/officeart/2005/8/layout/pyramid2"/>
    <dgm:cxn modelId="{0814CFD7-D028-498C-86E0-D13EA1A19882}" type="presOf" srcId="{68A7651C-25FC-45D4-BD46-8B7EAC38ECDF}" destId="{3D5A7087-1C3C-4DE4-8EB9-B59120ABB5B7}" srcOrd="0" destOrd="0" presId="urn:microsoft.com/office/officeart/2005/8/layout/pyramid2"/>
    <dgm:cxn modelId="{2498854D-C95C-4D40-B96A-1398FD6BBF79}" type="presOf" srcId="{02E1CB91-3461-4489-81B3-73E2324234C5}" destId="{49DB24F3-0E85-4F51-840E-B44D2738EA8E}" srcOrd="0" destOrd="0" presId="urn:microsoft.com/office/officeart/2005/8/layout/pyramid2"/>
    <dgm:cxn modelId="{3815CCB1-DEC5-454A-A901-7CA1AE163B5F}" srcId="{102E311F-67EB-4DC2-BD7F-7664AEC5D60F}" destId="{02E1CB91-3461-4489-81B3-73E2324234C5}" srcOrd="1" destOrd="0" parTransId="{17EA3953-B36F-43B5-A22B-90FDA6DAE5CA}" sibTransId="{049E5736-C34C-4290-8E07-D62CB824C16E}"/>
    <dgm:cxn modelId="{18A8DE50-6E2F-48E1-9C21-EDC60D942329}" type="presOf" srcId="{BB83280F-27D3-4ACD-90B7-8E6D72E22BE2}" destId="{D807F0C1-46D4-4106-8307-E3026CFDA701}" srcOrd="0" destOrd="0" presId="urn:microsoft.com/office/officeart/2005/8/layout/pyramid2"/>
    <dgm:cxn modelId="{AD3AC879-614C-4AFB-9E3A-84DACC8FE7DB}" type="presParOf" srcId="{BBB1EB08-6900-4175-9BEA-52D271FCC6E9}" destId="{82DC17D5-F7AA-49B5-8900-DB9804892D73}" srcOrd="0" destOrd="0" presId="urn:microsoft.com/office/officeart/2005/8/layout/pyramid2"/>
    <dgm:cxn modelId="{BFE2A095-DC12-4649-8125-B11A2BA09EBE}" type="presParOf" srcId="{BBB1EB08-6900-4175-9BEA-52D271FCC6E9}" destId="{F1715761-4607-4A53-97CF-3B0554D91386}" srcOrd="1" destOrd="0" presId="urn:microsoft.com/office/officeart/2005/8/layout/pyramid2"/>
    <dgm:cxn modelId="{9A873262-CA47-46A6-9737-B866BCC5191D}" type="presParOf" srcId="{F1715761-4607-4A53-97CF-3B0554D91386}" destId="{D807F0C1-46D4-4106-8307-E3026CFDA701}" srcOrd="0" destOrd="0" presId="urn:microsoft.com/office/officeart/2005/8/layout/pyramid2"/>
    <dgm:cxn modelId="{401687C0-9C3D-4BA6-8110-881EDDF9D10E}" type="presParOf" srcId="{F1715761-4607-4A53-97CF-3B0554D91386}" destId="{92338213-E65C-4469-A99C-E6CBE4F0C0FD}" srcOrd="1" destOrd="0" presId="urn:microsoft.com/office/officeart/2005/8/layout/pyramid2"/>
    <dgm:cxn modelId="{D60DDD62-E345-49A3-AE5F-2ABB63DD592A}" type="presParOf" srcId="{F1715761-4607-4A53-97CF-3B0554D91386}" destId="{49DB24F3-0E85-4F51-840E-B44D2738EA8E}" srcOrd="2" destOrd="0" presId="urn:microsoft.com/office/officeart/2005/8/layout/pyramid2"/>
    <dgm:cxn modelId="{D879B9B1-91B2-4D57-BD0E-5A22A44347AE}" type="presParOf" srcId="{F1715761-4607-4A53-97CF-3B0554D91386}" destId="{E512C650-2D45-46DF-9809-5A13DE2DD394}" srcOrd="3" destOrd="0" presId="urn:microsoft.com/office/officeart/2005/8/layout/pyramid2"/>
    <dgm:cxn modelId="{FE948B39-D9EB-4487-93E1-15F1EE44943A}" type="presParOf" srcId="{F1715761-4607-4A53-97CF-3B0554D91386}" destId="{95BFC8F9-90DD-4B00-A5AD-F1E25163D289}" srcOrd="4" destOrd="0" presId="urn:microsoft.com/office/officeart/2005/8/layout/pyramid2"/>
    <dgm:cxn modelId="{5A676377-718C-4586-951D-5E5DD203D2B3}" type="presParOf" srcId="{F1715761-4607-4A53-97CF-3B0554D91386}" destId="{72D8551C-7D8C-42B7-B9EB-C6DD6949E55E}" srcOrd="5" destOrd="0" presId="urn:microsoft.com/office/officeart/2005/8/layout/pyramid2"/>
    <dgm:cxn modelId="{76262DD5-9B21-4C5B-A35B-060B57B39A99}" type="presParOf" srcId="{F1715761-4607-4A53-97CF-3B0554D91386}" destId="{3D5A7087-1C3C-4DE4-8EB9-B59120ABB5B7}" srcOrd="6" destOrd="0" presId="urn:microsoft.com/office/officeart/2005/8/layout/pyramid2"/>
    <dgm:cxn modelId="{EB4C97B5-31A5-4F7B-840A-785C24DBC834}" type="presParOf" srcId="{F1715761-4607-4A53-97CF-3B0554D91386}" destId="{E19ED8EA-5010-4735-A208-0A2AE9E4C772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11B0950E-2E3E-4A78-A778-102511DA5442}" type="doc">
      <dgm:prSet loTypeId="urn:microsoft.com/office/officeart/2005/8/layout/process2" loCatId="process" qsTypeId="urn:microsoft.com/office/officeart/2005/8/quickstyle/3d2" qsCatId="3D" csTypeId="urn:microsoft.com/office/officeart/2005/8/colors/accent3_3" csCatId="accent3" phldr="1"/>
      <dgm:spPr/>
      <dgm:t>
        <a:bodyPr/>
        <a:lstStyle/>
        <a:p>
          <a:pPr rtl="1"/>
          <a:endParaRPr lang="fa-IR"/>
        </a:p>
      </dgm:t>
    </dgm:pt>
    <dgm:pt modelId="{B56D044B-577D-47FD-8413-C87DECBE4731}">
      <dgm:prSet custT="1"/>
      <dgm:spPr/>
      <dgm:t>
        <a:bodyPr/>
        <a:lstStyle/>
        <a:p>
          <a:pPr algn="ctr" rtl="1"/>
          <a:r>
            <a:rPr lang="fa-IR" sz="1800" dirty="0" smtClean="0">
              <a:latin typeface="Arial Unicode MS" pitchFamily="34" charset="-128"/>
              <a:ea typeface="Arial Unicode MS" pitchFamily="34" charset="-128"/>
              <a:cs typeface="B Titr" pitchFamily="2" charset="-78"/>
            </a:rPr>
            <a:t>وام سندیکایی</a:t>
          </a:r>
          <a:endParaRPr lang="fa-IR" sz="1800" dirty="0">
            <a:latin typeface="Arial Unicode MS" pitchFamily="34" charset="-128"/>
            <a:ea typeface="Arial Unicode MS" pitchFamily="34" charset="-128"/>
            <a:cs typeface="B Titr" pitchFamily="2" charset="-78"/>
          </a:endParaRPr>
        </a:p>
      </dgm:t>
    </dgm:pt>
    <dgm:pt modelId="{1691520C-8DFF-42A2-967B-3CC97E659274}" type="parTrans" cxnId="{4C11081A-7AE1-4194-A8FA-97F6B0F8DDCE}">
      <dgm:prSet/>
      <dgm:spPr/>
      <dgm:t>
        <a:bodyPr/>
        <a:lstStyle/>
        <a:p>
          <a:pPr rtl="1"/>
          <a:endParaRPr lang="fa-IR"/>
        </a:p>
      </dgm:t>
    </dgm:pt>
    <dgm:pt modelId="{1175286E-4566-4966-A279-A533F117952E}" type="sibTrans" cxnId="{4C11081A-7AE1-4194-A8FA-97F6B0F8DDCE}">
      <dgm:prSet/>
      <dgm:spPr/>
      <dgm:t>
        <a:bodyPr/>
        <a:lstStyle/>
        <a:p>
          <a:pPr rtl="1"/>
          <a:endParaRPr lang="fa-IR"/>
        </a:p>
      </dgm:t>
    </dgm:pt>
    <dgm:pt modelId="{C285C250-D17B-477D-9074-F40F0894D4B9}">
      <dgm:prSet custT="1"/>
      <dgm:spPr/>
      <dgm:t>
        <a:bodyPr/>
        <a:lstStyle/>
        <a:p>
          <a:pPr algn="justLow" rtl="1"/>
          <a:r>
            <a:rPr lang="fa-IR" sz="2400" dirty="0" smtClean="0">
              <a:cs typeface="B Nazanin" pitchFamily="2" charset="-78"/>
            </a:rPr>
            <a:t>يك شيوۀ رايج در دنيا براي تأمين مالی پروژه‌های بزرگ</a:t>
          </a:r>
          <a:r>
            <a:rPr lang="en-US" sz="2400" dirty="0" smtClean="0">
              <a:cs typeface="B Nazanin" pitchFamily="2" charset="-78"/>
            </a:rPr>
            <a:t>، syndication </a:t>
          </a:r>
          <a:r>
            <a:rPr lang="fa-IR" sz="2400" dirty="0" smtClean="0">
              <a:cs typeface="B Nazanin" pitchFamily="2" charset="-78"/>
            </a:rPr>
            <a:t>يا گروهی‌کردن چند وام‌دهنده يا </a:t>
          </a:r>
          <a:r>
            <a:rPr lang="en-US" sz="2400" dirty="0" smtClean="0">
              <a:cs typeface="B Nazanin" pitchFamily="2" charset="-78"/>
            </a:rPr>
            <a:t> financer</a:t>
          </a:r>
          <a:r>
            <a:rPr lang="fa-IR" sz="2400" dirty="0" smtClean="0">
              <a:cs typeface="B Nazanin" pitchFamily="2" charset="-78"/>
            </a:rPr>
            <a:t>برای تأمين منابع موردنياز يك طرح است. اين عمل معمولاً توسط مؤسّسات تأمین سرمایه یا</a:t>
          </a:r>
          <a:r>
            <a:rPr lang="en-US" sz="2400" dirty="0" smtClean="0">
              <a:cs typeface="B Nazanin" pitchFamily="2" charset="-78"/>
            </a:rPr>
            <a:t> investment bank </a:t>
          </a:r>
          <a:r>
            <a:rPr lang="fa-IR" sz="2400" dirty="0" smtClean="0">
              <a:cs typeface="B Nazanin" pitchFamily="2" charset="-78"/>
            </a:rPr>
            <a:t>انجام می‌شود. اين مؤسسات وظيفۀ معرفی پروژه به چند تأمين‌كننده را بر عهده گرفته و تفاهم‌نامه‌ها و مشاركت‌نامه‌های فی‌مابين اعضای گروه تأمين‌كننده (</a:t>
          </a:r>
          <a:r>
            <a:rPr lang="en-US" sz="2400" dirty="0" smtClean="0">
              <a:cs typeface="B Nazanin" pitchFamily="2" charset="-78"/>
            </a:rPr>
            <a:t> (financer</a:t>
          </a:r>
          <a:r>
            <a:rPr lang="fa-IR" sz="2400" dirty="0" smtClean="0">
              <a:cs typeface="B Nazanin" pitchFamily="2" charset="-78"/>
            </a:rPr>
            <a:t>و بين گروه و وام‌گيرنده را تنظيم می‌كنند. گروه تأمين‌كننده می‌تواند شامل چند بانك، چند مؤسسۀ مالی و شركت ليزينگ يا تركيبی از آن‌ها باشد</a:t>
          </a:r>
          <a:r>
            <a:rPr lang="en-US" sz="2400" dirty="0" smtClean="0">
              <a:cs typeface="B Nazanin" pitchFamily="2" charset="-78"/>
            </a:rPr>
            <a:t>. </a:t>
          </a:r>
          <a:endParaRPr lang="en-US" sz="2400" dirty="0">
            <a:cs typeface="B Nazanin" pitchFamily="2" charset="-78"/>
          </a:endParaRPr>
        </a:p>
      </dgm:t>
    </dgm:pt>
    <dgm:pt modelId="{7DFE5DF0-5BAB-4DF5-96A8-6FA9D3F98EE2}" type="parTrans" cxnId="{98EC03B4-BDBA-4C4D-9F2C-886C3D185F0D}">
      <dgm:prSet/>
      <dgm:spPr/>
      <dgm:t>
        <a:bodyPr/>
        <a:lstStyle/>
        <a:p>
          <a:pPr rtl="1"/>
          <a:endParaRPr lang="fa-IR"/>
        </a:p>
      </dgm:t>
    </dgm:pt>
    <dgm:pt modelId="{6F1D1B61-3706-45D9-99AD-FA479062CF9F}" type="sibTrans" cxnId="{98EC03B4-BDBA-4C4D-9F2C-886C3D185F0D}">
      <dgm:prSet/>
      <dgm:spPr/>
      <dgm:t>
        <a:bodyPr/>
        <a:lstStyle/>
        <a:p>
          <a:pPr rtl="1"/>
          <a:endParaRPr lang="fa-IR"/>
        </a:p>
      </dgm:t>
    </dgm:pt>
    <dgm:pt modelId="{3A1679BE-CE2B-4B86-B2AF-2A5B17DC88B7}" type="pres">
      <dgm:prSet presAssocID="{11B0950E-2E3E-4A78-A778-102511DA5442}" presName="linearFlow" presStyleCnt="0">
        <dgm:presLayoutVars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17878D5-0EC2-4AA0-9B13-E7A6DE86BDCA}" type="pres">
      <dgm:prSet presAssocID="{B56D044B-577D-47FD-8413-C87DECBE4731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4C11081A-7AE1-4194-A8FA-97F6B0F8DDCE}" srcId="{11B0950E-2E3E-4A78-A778-102511DA5442}" destId="{B56D044B-577D-47FD-8413-C87DECBE4731}" srcOrd="0" destOrd="0" parTransId="{1691520C-8DFF-42A2-967B-3CC97E659274}" sibTransId="{1175286E-4566-4966-A279-A533F117952E}"/>
    <dgm:cxn modelId="{CF2DB697-013D-403A-B126-589B8D08A02D}" type="presOf" srcId="{C285C250-D17B-477D-9074-F40F0894D4B9}" destId="{017878D5-0EC2-4AA0-9B13-E7A6DE86BDCA}" srcOrd="0" destOrd="1" presId="urn:microsoft.com/office/officeart/2005/8/layout/process2"/>
    <dgm:cxn modelId="{CF97F21E-65F1-4B95-9621-23429DAA8198}" type="presOf" srcId="{11B0950E-2E3E-4A78-A778-102511DA5442}" destId="{3A1679BE-CE2B-4B86-B2AF-2A5B17DC88B7}" srcOrd="0" destOrd="0" presId="urn:microsoft.com/office/officeart/2005/8/layout/process2"/>
    <dgm:cxn modelId="{98EC03B4-BDBA-4C4D-9F2C-886C3D185F0D}" srcId="{B56D044B-577D-47FD-8413-C87DECBE4731}" destId="{C285C250-D17B-477D-9074-F40F0894D4B9}" srcOrd="0" destOrd="0" parTransId="{7DFE5DF0-5BAB-4DF5-96A8-6FA9D3F98EE2}" sibTransId="{6F1D1B61-3706-45D9-99AD-FA479062CF9F}"/>
    <dgm:cxn modelId="{A7EA898A-61A6-4ACD-9447-240131037F53}" type="presOf" srcId="{B56D044B-577D-47FD-8413-C87DECBE4731}" destId="{017878D5-0EC2-4AA0-9B13-E7A6DE86BDCA}" srcOrd="0" destOrd="0" presId="urn:microsoft.com/office/officeart/2005/8/layout/process2"/>
    <dgm:cxn modelId="{68D81650-39D9-4711-A9CC-A1AD827D8FB6}" type="presParOf" srcId="{3A1679BE-CE2B-4B86-B2AF-2A5B17DC88B7}" destId="{017878D5-0EC2-4AA0-9B13-E7A6DE86BDCA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7C2072B7-89A3-4DF4-B819-7C85A1E5FAC8}" type="doc">
      <dgm:prSet loTypeId="urn:microsoft.com/office/officeart/2005/8/layout/lProcess1" loCatId="process" qsTypeId="urn:microsoft.com/office/officeart/2005/8/quickstyle/3d2" qsCatId="3D" csTypeId="urn:microsoft.com/office/officeart/2005/8/colors/colorful2" csCatId="colorful"/>
      <dgm:spPr/>
      <dgm:t>
        <a:bodyPr/>
        <a:lstStyle/>
        <a:p>
          <a:pPr rtl="1"/>
          <a:endParaRPr lang="fa-IR"/>
        </a:p>
      </dgm:t>
    </dgm:pt>
    <dgm:pt modelId="{BAFE424D-0542-4115-88B8-9949D2977F53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بهادار با پشتوانۀ وام‌های رهنی</a:t>
          </a:r>
          <a:endParaRPr lang="fa-IR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D1923CE5-C82B-4BE0-BA34-760A18A89277}" type="parTrans" cxnId="{9517E193-1188-46B4-B966-EB0E79A5CC2B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3094E3FA-F08C-475A-B023-00DD23D8202F}" type="sibTrans" cxnId="{9517E193-1188-46B4-B966-EB0E79A5CC2B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53486FCC-396A-44D8-B905-A58D9311F886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گواهی انتقالی قرضه با پشتوانۀ وام‌های رهنی</a:t>
          </a:r>
          <a:endParaRPr lang="fa-IR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562868B0-F56A-442B-BA59-FA9A888C00D8}" type="parTrans" cxnId="{18AEF056-F645-4F6C-A5DF-3180BCAF0911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A5D7182-0AE2-4B5A-BD29-C4112B69A603}" type="sibTrans" cxnId="{18AEF056-F645-4F6C-A5DF-3180BCAF0911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6F9B2A46-6BFE-49E2-8837-1F551C8F97DE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تعهدات رهنی وثیقه‌دار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4391EB77-DB83-4D1E-8A3C-262D5B20B78A}" type="parTrans" cxnId="{792914DC-494D-4AED-ADF2-4601D87D81C6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D0FF0D9-A3C5-4260-AED3-F8447E8900D0}" type="sibTrans" cxnId="{792914DC-494D-4AED-ADF2-4601D87D81C6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85C8360-1D68-4BA3-8981-32E1A9DE5F87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بهادار با پشتوانۀ دارایی‌ها</a:t>
          </a:r>
          <a:endParaRPr lang="fa-IR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CA4559D-0406-4169-925B-33FEFEEBE0B6}" type="parTrans" cxnId="{9CC2D3CE-EA1D-4C71-A8EA-64E5617552DC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525FAECD-EFE5-4741-8B0B-43B5D198FA5D}" type="sibTrans" cxnId="{9CC2D3CE-EA1D-4C71-A8EA-64E5617552DC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D000C1A8-933A-41C6-942C-DED4408AF7E4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بهادار با پشتوانۀ حساب‌های دریافتنی</a:t>
          </a:r>
          <a:endParaRPr lang="fa-IR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B1F5DC40-76FD-4B44-A923-6D7ACB99F04B}" type="parTrans" cxnId="{185B9D01-4F6E-4A7C-83F4-7B9C7462A67A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B4E97533-4B38-4F00-ABE5-D0A62391CB3C}" type="sibTrans" cxnId="{185B9D01-4F6E-4A7C-83F4-7B9C7462A67A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C6F1CA10-CFF2-43B5-9A8B-7813F9694264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بهادار با پشتوانۀ وام‌های دانشجویی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66F7D8A-707C-46E9-BF2E-8E35501F1D31}" type="parTrans" cxnId="{53E6D0B7-2222-481E-B558-A4C8AF9B6786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B5E742AC-547F-4C26-9F90-AC9E8FC8BFFA}" type="sibTrans" cxnId="{53E6D0B7-2222-481E-B558-A4C8AF9B6786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CC09823-29D9-42B2-BEB4-38D99BE2F8CD}" type="pres">
      <dgm:prSet presAssocID="{7C2072B7-89A3-4DF4-B819-7C85A1E5FA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1A69C13-5BCA-4BDB-9C3E-EAEF6DA279EF}" type="pres">
      <dgm:prSet presAssocID="{BAFE424D-0542-4115-88B8-9949D2977F53}" presName="vertFlow" presStyleCnt="0"/>
      <dgm:spPr/>
    </dgm:pt>
    <dgm:pt modelId="{4644D924-23BA-4257-BA37-F66146CD2078}" type="pres">
      <dgm:prSet presAssocID="{BAFE424D-0542-4115-88B8-9949D2977F53}" presName="header" presStyleLbl="node1" presStyleIdx="0" presStyleCnt="2"/>
      <dgm:spPr/>
      <dgm:t>
        <a:bodyPr/>
        <a:lstStyle/>
        <a:p>
          <a:pPr rtl="1"/>
          <a:endParaRPr lang="fa-IR"/>
        </a:p>
      </dgm:t>
    </dgm:pt>
    <dgm:pt modelId="{6A5903B5-2B7F-4954-BD12-F975D194BB19}" type="pres">
      <dgm:prSet presAssocID="{562868B0-F56A-442B-BA59-FA9A888C00D8}" presName="par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D4306246-7C63-4F6D-97A2-15E7BFDA1AC2}" type="pres">
      <dgm:prSet presAssocID="{53486FCC-396A-44D8-B905-A58D9311F886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40D536C-7334-4EED-BD17-9EAB5B636FC8}" type="pres">
      <dgm:prSet presAssocID="{EA5D7182-0AE2-4B5A-BD29-C4112B69A603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CAA0B624-8B7E-4540-A3E8-A1274EC2B58F}" type="pres">
      <dgm:prSet presAssocID="{6F9B2A46-6BFE-49E2-8837-1F551C8F97DE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4246169-9E5C-4FFB-874F-6E60EAB4D137}" type="pres">
      <dgm:prSet presAssocID="{BAFE424D-0542-4115-88B8-9949D2977F53}" presName="hSp" presStyleCnt="0"/>
      <dgm:spPr/>
    </dgm:pt>
    <dgm:pt modelId="{A5A5D067-E727-4800-8AAC-D0E2007E5445}" type="pres">
      <dgm:prSet presAssocID="{885C8360-1D68-4BA3-8981-32E1A9DE5F87}" presName="vertFlow" presStyleCnt="0"/>
      <dgm:spPr/>
    </dgm:pt>
    <dgm:pt modelId="{D10E4F7E-6A3C-42D5-94C0-AB8285D3EFDE}" type="pres">
      <dgm:prSet presAssocID="{885C8360-1D68-4BA3-8981-32E1A9DE5F87}" presName="header" presStyleLbl="node1" presStyleIdx="1" presStyleCnt="2"/>
      <dgm:spPr/>
      <dgm:t>
        <a:bodyPr/>
        <a:lstStyle/>
        <a:p>
          <a:pPr rtl="1"/>
          <a:endParaRPr lang="fa-IR"/>
        </a:p>
      </dgm:t>
    </dgm:pt>
    <dgm:pt modelId="{75CBF703-72EB-423D-8E12-A47F15B7D1BF}" type="pres">
      <dgm:prSet presAssocID="{B1F5DC40-76FD-4B44-A923-6D7ACB99F04B}" presName="par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06D56268-931B-40FD-B931-1E468A44DB6B}" type="pres">
      <dgm:prSet presAssocID="{D000C1A8-933A-41C6-942C-DED4408AF7E4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DB27A14-AD84-4999-92E2-5C05D9FA118A}" type="pres">
      <dgm:prSet presAssocID="{B4E97533-4B38-4F00-ABE5-D0A62391CB3C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1D648C82-B9FC-4CD7-9BB4-7C2759261514}" type="pres">
      <dgm:prSet presAssocID="{C6F1CA10-CFF2-43B5-9A8B-7813F9694264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53E6D0B7-2222-481E-B558-A4C8AF9B6786}" srcId="{885C8360-1D68-4BA3-8981-32E1A9DE5F87}" destId="{C6F1CA10-CFF2-43B5-9A8B-7813F9694264}" srcOrd="1" destOrd="0" parTransId="{F66F7D8A-707C-46E9-BF2E-8E35501F1D31}" sibTransId="{B5E742AC-547F-4C26-9F90-AC9E8FC8BFFA}"/>
    <dgm:cxn modelId="{AF24E38D-FB4E-445B-B073-5F0954EABEF6}" type="presOf" srcId="{B4E97533-4B38-4F00-ABE5-D0A62391CB3C}" destId="{2DB27A14-AD84-4999-92E2-5C05D9FA118A}" srcOrd="0" destOrd="0" presId="urn:microsoft.com/office/officeart/2005/8/layout/lProcess1"/>
    <dgm:cxn modelId="{792914DC-494D-4AED-ADF2-4601D87D81C6}" srcId="{BAFE424D-0542-4115-88B8-9949D2977F53}" destId="{6F9B2A46-6BFE-49E2-8837-1F551C8F97DE}" srcOrd="1" destOrd="0" parTransId="{4391EB77-DB83-4D1E-8A3C-262D5B20B78A}" sibTransId="{AD0FF0D9-A3C5-4260-AED3-F8447E8900D0}"/>
    <dgm:cxn modelId="{E8639AA5-2DE7-4939-98A7-BD7BA1F24888}" type="presOf" srcId="{C6F1CA10-CFF2-43B5-9A8B-7813F9694264}" destId="{1D648C82-B9FC-4CD7-9BB4-7C2759261514}" srcOrd="0" destOrd="0" presId="urn:microsoft.com/office/officeart/2005/8/layout/lProcess1"/>
    <dgm:cxn modelId="{8030B1BC-9505-44CA-8172-960A8EC87D5E}" type="presOf" srcId="{6F9B2A46-6BFE-49E2-8837-1F551C8F97DE}" destId="{CAA0B624-8B7E-4540-A3E8-A1274EC2B58F}" srcOrd="0" destOrd="0" presId="urn:microsoft.com/office/officeart/2005/8/layout/lProcess1"/>
    <dgm:cxn modelId="{9517E193-1188-46B4-B966-EB0E79A5CC2B}" srcId="{7C2072B7-89A3-4DF4-B819-7C85A1E5FAC8}" destId="{BAFE424D-0542-4115-88B8-9949D2977F53}" srcOrd="0" destOrd="0" parTransId="{D1923CE5-C82B-4BE0-BA34-760A18A89277}" sibTransId="{3094E3FA-F08C-475A-B023-00DD23D8202F}"/>
    <dgm:cxn modelId="{E15C955F-45D3-4512-88EE-23530A39D176}" type="presOf" srcId="{B1F5DC40-76FD-4B44-A923-6D7ACB99F04B}" destId="{75CBF703-72EB-423D-8E12-A47F15B7D1BF}" srcOrd="0" destOrd="0" presId="urn:microsoft.com/office/officeart/2005/8/layout/lProcess1"/>
    <dgm:cxn modelId="{1B104494-C243-4F70-A9A8-91E9ADA7373C}" type="presOf" srcId="{885C8360-1D68-4BA3-8981-32E1A9DE5F87}" destId="{D10E4F7E-6A3C-42D5-94C0-AB8285D3EFDE}" srcOrd="0" destOrd="0" presId="urn:microsoft.com/office/officeart/2005/8/layout/lProcess1"/>
    <dgm:cxn modelId="{185B9D01-4F6E-4A7C-83F4-7B9C7462A67A}" srcId="{885C8360-1D68-4BA3-8981-32E1A9DE5F87}" destId="{D000C1A8-933A-41C6-942C-DED4408AF7E4}" srcOrd="0" destOrd="0" parTransId="{B1F5DC40-76FD-4B44-A923-6D7ACB99F04B}" sibTransId="{B4E97533-4B38-4F00-ABE5-D0A62391CB3C}"/>
    <dgm:cxn modelId="{60AACF08-5708-4F64-8014-349AEC56ED24}" type="presOf" srcId="{7C2072B7-89A3-4DF4-B819-7C85A1E5FAC8}" destId="{8CC09823-29D9-42B2-BEB4-38D99BE2F8CD}" srcOrd="0" destOrd="0" presId="urn:microsoft.com/office/officeart/2005/8/layout/lProcess1"/>
    <dgm:cxn modelId="{D26BC598-7A43-4C0D-8A22-E371AE1C6546}" type="presOf" srcId="{BAFE424D-0542-4115-88B8-9949D2977F53}" destId="{4644D924-23BA-4257-BA37-F66146CD2078}" srcOrd="0" destOrd="0" presId="urn:microsoft.com/office/officeart/2005/8/layout/lProcess1"/>
    <dgm:cxn modelId="{5F69A841-BBA5-4DD6-A8D4-90879FC2EFA1}" type="presOf" srcId="{53486FCC-396A-44D8-B905-A58D9311F886}" destId="{D4306246-7C63-4F6D-97A2-15E7BFDA1AC2}" srcOrd="0" destOrd="0" presId="urn:microsoft.com/office/officeart/2005/8/layout/lProcess1"/>
    <dgm:cxn modelId="{67BD9590-D1BE-4027-8A79-57C2019A7DA0}" type="presOf" srcId="{EA5D7182-0AE2-4B5A-BD29-C4112B69A603}" destId="{F40D536C-7334-4EED-BD17-9EAB5B636FC8}" srcOrd="0" destOrd="0" presId="urn:microsoft.com/office/officeart/2005/8/layout/lProcess1"/>
    <dgm:cxn modelId="{18AEF056-F645-4F6C-A5DF-3180BCAF0911}" srcId="{BAFE424D-0542-4115-88B8-9949D2977F53}" destId="{53486FCC-396A-44D8-B905-A58D9311F886}" srcOrd="0" destOrd="0" parTransId="{562868B0-F56A-442B-BA59-FA9A888C00D8}" sibTransId="{EA5D7182-0AE2-4B5A-BD29-C4112B69A603}"/>
    <dgm:cxn modelId="{60F57B8D-BD73-4A04-9D57-011D63B06DDD}" type="presOf" srcId="{D000C1A8-933A-41C6-942C-DED4408AF7E4}" destId="{06D56268-931B-40FD-B931-1E468A44DB6B}" srcOrd="0" destOrd="0" presId="urn:microsoft.com/office/officeart/2005/8/layout/lProcess1"/>
    <dgm:cxn modelId="{9CC2D3CE-EA1D-4C71-A8EA-64E5617552DC}" srcId="{7C2072B7-89A3-4DF4-B819-7C85A1E5FAC8}" destId="{885C8360-1D68-4BA3-8981-32E1A9DE5F87}" srcOrd="1" destOrd="0" parTransId="{FCA4559D-0406-4169-925B-33FEFEEBE0B6}" sibTransId="{525FAECD-EFE5-4741-8B0B-43B5D198FA5D}"/>
    <dgm:cxn modelId="{A35A5594-2BEB-448A-95D3-9F36632B9DCE}" type="presOf" srcId="{562868B0-F56A-442B-BA59-FA9A888C00D8}" destId="{6A5903B5-2B7F-4954-BD12-F975D194BB19}" srcOrd="0" destOrd="0" presId="urn:microsoft.com/office/officeart/2005/8/layout/lProcess1"/>
    <dgm:cxn modelId="{C2301425-61FE-4E2D-8ACF-CBF97182C392}" type="presParOf" srcId="{8CC09823-29D9-42B2-BEB4-38D99BE2F8CD}" destId="{01A69C13-5BCA-4BDB-9C3E-EAEF6DA279EF}" srcOrd="0" destOrd="0" presId="urn:microsoft.com/office/officeart/2005/8/layout/lProcess1"/>
    <dgm:cxn modelId="{4BBADA11-08F3-401F-9CCE-6038DAF768C6}" type="presParOf" srcId="{01A69C13-5BCA-4BDB-9C3E-EAEF6DA279EF}" destId="{4644D924-23BA-4257-BA37-F66146CD2078}" srcOrd="0" destOrd="0" presId="urn:microsoft.com/office/officeart/2005/8/layout/lProcess1"/>
    <dgm:cxn modelId="{2DD89B43-43AE-4C46-8588-2397FBBB67E6}" type="presParOf" srcId="{01A69C13-5BCA-4BDB-9C3E-EAEF6DA279EF}" destId="{6A5903B5-2B7F-4954-BD12-F975D194BB19}" srcOrd="1" destOrd="0" presId="urn:microsoft.com/office/officeart/2005/8/layout/lProcess1"/>
    <dgm:cxn modelId="{FA8B85C1-8F9F-4498-80FE-76656217C426}" type="presParOf" srcId="{01A69C13-5BCA-4BDB-9C3E-EAEF6DA279EF}" destId="{D4306246-7C63-4F6D-97A2-15E7BFDA1AC2}" srcOrd="2" destOrd="0" presId="urn:microsoft.com/office/officeart/2005/8/layout/lProcess1"/>
    <dgm:cxn modelId="{6C6ABCD4-26B5-4C06-A8E8-9CCDD0AAD47E}" type="presParOf" srcId="{01A69C13-5BCA-4BDB-9C3E-EAEF6DA279EF}" destId="{F40D536C-7334-4EED-BD17-9EAB5B636FC8}" srcOrd="3" destOrd="0" presId="urn:microsoft.com/office/officeart/2005/8/layout/lProcess1"/>
    <dgm:cxn modelId="{1BA5B139-06AB-47C6-BEC8-1900716597EF}" type="presParOf" srcId="{01A69C13-5BCA-4BDB-9C3E-EAEF6DA279EF}" destId="{CAA0B624-8B7E-4540-A3E8-A1274EC2B58F}" srcOrd="4" destOrd="0" presId="urn:microsoft.com/office/officeart/2005/8/layout/lProcess1"/>
    <dgm:cxn modelId="{2ADC65EE-C69B-4ACD-921B-EBC944B54FAC}" type="presParOf" srcId="{8CC09823-29D9-42B2-BEB4-38D99BE2F8CD}" destId="{B4246169-9E5C-4FFB-874F-6E60EAB4D137}" srcOrd="1" destOrd="0" presId="urn:microsoft.com/office/officeart/2005/8/layout/lProcess1"/>
    <dgm:cxn modelId="{12667B90-CFA8-4A2C-B123-827818888A03}" type="presParOf" srcId="{8CC09823-29D9-42B2-BEB4-38D99BE2F8CD}" destId="{A5A5D067-E727-4800-8AAC-D0E2007E5445}" srcOrd="2" destOrd="0" presId="urn:microsoft.com/office/officeart/2005/8/layout/lProcess1"/>
    <dgm:cxn modelId="{1C22A00A-D534-426E-93CF-3656080BD7A2}" type="presParOf" srcId="{A5A5D067-E727-4800-8AAC-D0E2007E5445}" destId="{D10E4F7E-6A3C-42D5-94C0-AB8285D3EFDE}" srcOrd="0" destOrd="0" presId="urn:microsoft.com/office/officeart/2005/8/layout/lProcess1"/>
    <dgm:cxn modelId="{48666CEA-6A6B-4117-B637-56C50DFCE484}" type="presParOf" srcId="{A5A5D067-E727-4800-8AAC-D0E2007E5445}" destId="{75CBF703-72EB-423D-8E12-A47F15B7D1BF}" srcOrd="1" destOrd="0" presId="urn:microsoft.com/office/officeart/2005/8/layout/lProcess1"/>
    <dgm:cxn modelId="{3F5F3902-0C75-440F-977F-5A0A15AC3F88}" type="presParOf" srcId="{A5A5D067-E727-4800-8AAC-D0E2007E5445}" destId="{06D56268-931B-40FD-B931-1E468A44DB6B}" srcOrd="2" destOrd="0" presId="urn:microsoft.com/office/officeart/2005/8/layout/lProcess1"/>
    <dgm:cxn modelId="{3057B075-4E0A-4397-912E-0E19380EC0CC}" type="presParOf" srcId="{A5A5D067-E727-4800-8AAC-D0E2007E5445}" destId="{2DB27A14-AD84-4999-92E2-5C05D9FA118A}" srcOrd="3" destOrd="0" presId="urn:microsoft.com/office/officeart/2005/8/layout/lProcess1"/>
    <dgm:cxn modelId="{4F7AE608-2C57-4246-8F7A-B94C81382FC2}" type="presParOf" srcId="{A5A5D067-E727-4800-8AAC-D0E2007E5445}" destId="{1D648C82-B9FC-4CD7-9BB4-7C2759261514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46E9B1AB-9B38-49AA-8D31-CADAB360E50C}" type="doc">
      <dgm:prSet loTypeId="urn:microsoft.com/office/officeart/2005/8/layout/lProcess3" loCatId="process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pPr rtl="1"/>
          <a:endParaRPr lang="fa-IR"/>
        </a:p>
      </dgm:t>
    </dgm:pt>
    <dgm:pt modelId="{E6C30AE2-D992-42B5-85CE-2A78160C64F5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تأمین مالی بلندمدت پروژه‌های زیربنایی و صنعتی بر اساس جریان‌های نقدی پروژه و نه جریان‌های نقدی ترازنامۀ بانی پروژه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EB67492-D140-42FC-AB12-C4E49A84C0BA}" type="parTrans" cxnId="{D61460FF-0AFC-4378-835F-B34638D2C58B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B251BC9F-7FB9-4E12-BC5E-BEEE794490AD}" type="sibTrans" cxnId="{D61460FF-0AFC-4378-835F-B34638D2C58B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2EFACBEE-3321-4687-A91A-FF0C574DB810}" type="pres">
      <dgm:prSet presAssocID="{46E9B1AB-9B38-49AA-8D31-CADAB360E50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D36E0613-0BD5-4640-BF56-109322014A0D}" type="pres">
      <dgm:prSet presAssocID="{E6C30AE2-D992-42B5-85CE-2A78160C64F5}" presName="horFlow" presStyleCnt="0"/>
      <dgm:spPr/>
    </dgm:pt>
    <dgm:pt modelId="{6BA506AE-BC9F-47C3-B1DF-64AFF1895F68}" type="pres">
      <dgm:prSet presAssocID="{E6C30AE2-D992-42B5-85CE-2A78160C64F5}" presName="bigChev" presStyleLbl="node1" presStyleIdx="0" presStyleCnt="1"/>
      <dgm:spPr>
        <a:prstGeom prst="wedgeEllipseCallout">
          <a:avLst/>
        </a:prstGeom>
      </dgm:spPr>
      <dgm:t>
        <a:bodyPr/>
        <a:lstStyle/>
        <a:p>
          <a:pPr rtl="1"/>
          <a:endParaRPr lang="fa-IR"/>
        </a:p>
      </dgm:t>
    </dgm:pt>
  </dgm:ptLst>
  <dgm:cxnLst>
    <dgm:cxn modelId="{A31CFCE5-383E-4BB4-87C3-DCB946DB5648}" type="presOf" srcId="{E6C30AE2-D992-42B5-85CE-2A78160C64F5}" destId="{6BA506AE-BC9F-47C3-B1DF-64AFF1895F68}" srcOrd="0" destOrd="0" presId="urn:microsoft.com/office/officeart/2005/8/layout/lProcess3"/>
    <dgm:cxn modelId="{D69DE275-60A5-43F2-A3C6-EEA78BBEE914}" type="presOf" srcId="{46E9B1AB-9B38-49AA-8D31-CADAB360E50C}" destId="{2EFACBEE-3321-4687-A91A-FF0C574DB810}" srcOrd="0" destOrd="0" presId="urn:microsoft.com/office/officeart/2005/8/layout/lProcess3"/>
    <dgm:cxn modelId="{D61460FF-0AFC-4378-835F-B34638D2C58B}" srcId="{46E9B1AB-9B38-49AA-8D31-CADAB360E50C}" destId="{E6C30AE2-D992-42B5-85CE-2A78160C64F5}" srcOrd="0" destOrd="0" parTransId="{FEB67492-D140-42FC-AB12-C4E49A84C0BA}" sibTransId="{B251BC9F-7FB9-4E12-BC5E-BEEE794490AD}"/>
    <dgm:cxn modelId="{99B7CE1D-CB47-46E2-BFD9-4133062718DF}" type="presParOf" srcId="{2EFACBEE-3321-4687-A91A-FF0C574DB810}" destId="{D36E0613-0BD5-4640-BF56-109322014A0D}" srcOrd="0" destOrd="0" presId="urn:microsoft.com/office/officeart/2005/8/layout/lProcess3"/>
    <dgm:cxn modelId="{B551D4B1-6255-4849-B641-3198C7D717F6}" type="presParOf" srcId="{D36E0613-0BD5-4640-BF56-109322014A0D}" destId="{6BA506AE-BC9F-47C3-B1DF-64AFF1895F68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102E311F-67EB-4DC2-BD7F-7664AEC5D60F}" type="doc">
      <dgm:prSet loTypeId="urn:microsoft.com/office/officeart/2005/8/layout/pyramid2" loCatId="list" qsTypeId="urn:microsoft.com/office/officeart/2005/8/quickstyle/simple5" qsCatId="simple" csTypeId="urn:microsoft.com/office/officeart/2005/8/colors/accent3_3" csCatId="accent3" phldr="1"/>
      <dgm:spPr/>
      <dgm:t>
        <a:bodyPr/>
        <a:lstStyle/>
        <a:p>
          <a:pPr rtl="1"/>
          <a:endParaRPr lang="fa-IR"/>
        </a:p>
      </dgm:t>
    </dgm:pt>
    <dgm:pt modelId="{069CDE90-0990-4413-83F4-E92B72297E2E}">
      <dgm:prSet/>
      <dgm:spPr/>
      <dgm:t>
        <a:bodyPr/>
        <a:lstStyle/>
        <a:p>
          <a:pPr rtl="1"/>
          <a:r>
            <a:rPr lang="fa-IR" dirty="0" smtClean="0"/>
            <a:t>سهام عادی</a:t>
          </a:r>
          <a:endParaRPr lang="fa-IR" dirty="0"/>
        </a:p>
      </dgm:t>
    </dgm:pt>
    <dgm:pt modelId="{FD205E62-057C-411C-A8F7-C1FC9AA78CFC}" type="parTrans" cxnId="{0C643C6A-E259-47A1-84AF-398D340C88FB}">
      <dgm:prSet/>
      <dgm:spPr/>
      <dgm:t>
        <a:bodyPr/>
        <a:lstStyle/>
        <a:p>
          <a:pPr rtl="1"/>
          <a:endParaRPr lang="fa-IR"/>
        </a:p>
      </dgm:t>
    </dgm:pt>
    <dgm:pt modelId="{779A78D8-C9C3-4B33-9C8B-A38AEDEB5988}" type="sibTrans" cxnId="{0C643C6A-E259-47A1-84AF-398D340C88FB}">
      <dgm:prSet/>
      <dgm:spPr/>
      <dgm:t>
        <a:bodyPr/>
        <a:lstStyle/>
        <a:p>
          <a:pPr rtl="1"/>
          <a:endParaRPr lang="fa-IR"/>
        </a:p>
      </dgm:t>
    </dgm:pt>
    <dgm:pt modelId="{BB83280F-27D3-4ACD-90B7-8E6D72E22BE2}">
      <dgm:prSet/>
      <dgm:spPr/>
      <dgm:t>
        <a:bodyPr/>
        <a:lstStyle/>
        <a:p>
          <a:pPr rtl="1"/>
          <a:r>
            <a:rPr lang="fa-IR" dirty="0" smtClean="0"/>
            <a:t>سهام پروژه</a:t>
          </a:r>
          <a:endParaRPr lang="fa-IR" dirty="0"/>
        </a:p>
      </dgm:t>
    </dgm:pt>
    <dgm:pt modelId="{BCF5C45C-2DA7-40A0-9F83-B2234CAEA878}" type="parTrans" cxnId="{E269B474-E511-42E0-AE1C-4639E38FF655}">
      <dgm:prSet/>
      <dgm:spPr/>
      <dgm:t>
        <a:bodyPr/>
        <a:lstStyle/>
        <a:p>
          <a:pPr rtl="1"/>
          <a:endParaRPr lang="fa-IR"/>
        </a:p>
      </dgm:t>
    </dgm:pt>
    <dgm:pt modelId="{757D1B8E-958E-45DE-8F22-5B5048E1D3F5}" type="sibTrans" cxnId="{E269B474-E511-42E0-AE1C-4639E38FF655}">
      <dgm:prSet/>
      <dgm:spPr/>
      <dgm:t>
        <a:bodyPr/>
        <a:lstStyle/>
        <a:p>
          <a:pPr rtl="1"/>
          <a:endParaRPr lang="fa-IR"/>
        </a:p>
      </dgm:t>
    </dgm:pt>
    <dgm:pt modelId="{DBEF7FE0-83BE-45FA-B3B6-1023714CBECA}">
      <dgm:prSet/>
      <dgm:spPr/>
      <dgm:t>
        <a:bodyPr/>
        <a:lstStyle/>
        <a:p>
          <a:pPr rtl="1"/>
          <a:r>
            <a:rPr lang="fa-IR" dirty="0" smtClean="0"/>
            <a:t>صندوق سهام اختصاصی</a:t>
          </a:r>
          <a:endParaRPr lang="fa-IR" dirty="0"/>
        </a:p>
      </dgm:t>
    </dgm:pt>
    <dgm:pt modelId="{86CE0E8F-0CAD-45AD-BC69-2CB546E2FADC}" type="parTrans" cxnId="{2C321379-EA52-4F7B-AE5C-6D9EDCA657C3}">
      <dgm:prSet/>
      <dgm:spPr/>
      <dgm:t>
        <a:bodyPr/>
        <a:lstStyle/>
        <a:p>
          <a:pPr rtl="1"/>
          <a:endParaRPr lang="fa-IR"/>
        </a:p>
      </dgm:t>
    </dgm:pt>
    <dgm:pt modelId="{D04E7C2F-A19D-4D3E-B31D-DD613AB365D0}" type="sibTrans" cxnId="{2C321379-EA52-4F7B-AE5C-6D9EDCA657C3}">
      <dgm:prSet/>
      <dgm:spPr/>
      <dgm:t>
        <a:bodyPr/>
        <a:lstStyle/>
        <a:p>
          <a:pPr rtl="1"/>
          <a:endParaRPr lang="fa-IR"/>
        </a:p>
      </dgm:t>
    </dgm:pt>
    <dgm:pt modelId="{02E1CB91-3461-4489-81B3-73E2324234C5}">
      <dgm:prSet/>
      <dgm:spPr/>
      <dgm:t>
        <a:bodyPr/>
        <a:lstStyle/>
        <a:p>
          <a:pPr rtl="1"/>
          <a:r>
            <a:rPr lang="fa-IR" dirty="0" smtClean="0"/>
            <a:t>صندوق‌های تخصصی</a:t>
          </a:r>
          <a:endParaRPr lang="fa-IR" dirty="0"/>
        </a:p>
      </dgm:t>
    </dgm:pt>
    <dgm:pt modelId="{17EA3953-B36F-43B5-A22B-90FDA6DAE5CA}" type="parTrans" cxnId="{3815CCB1-DEC5-454A-A901-7CA1AE163B5F}">
      <dgm:prSet/>
      <dgm:spPr/>
      <dgm:t>
        <a:bodyPr/>
        <a:lstStyle/>
        <a:p>
          <a:pPr rtl="1"/>
          <a:endParaRPr lang="fa-IR"/>
        </a:p>
      </dgm:t>
    </dgm:pt>
    <dgm:pt modelId="{049E5736-C34C-4290-8E07-D62CB824C16E}" type="sibTrans" cxnId="{3815CCB1-DEC5-454A-A901-7CA1AE163B5F}">
      <dgm:prSet/>
      <dgm:spPr/>
      <dgm:t>
        <a:bodyPr/>
        <a:lstStyle/>
        <a:p>
          <a:pPr rtl="1"/>
          <a:endParaRPr lang="fa-IR"/>
        </a:p>
      </dgm:t>
    </dgm:pt>
    <dgm:pt modelId="{FBF5858B-5631-4E13-ADB4-CB0CA3F24404}" type="pres">
      <dgm:prSet presAssocID="{102E311F-67EB-4DC2-BD7F-7664AEC5D60F}" presName="compositeShape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3D2FE4F3-5EF1-4D89-909E-AD40AC62D35B}" type="pres">
      <dgm:prSet presAssocID="{102E311F-67EB-4DC2-BD7F-7664AEC5D60F}" presName="pyramid" presStyleLbl="node1" presStyleIdx="0" presStyleCnt="1"/>
      <dgm:spPr/>
      <dgm:t>
        <a:bodyPr/>
        <a:lstStyle/>
        <a:p>
          <a:pPr rtl="1"/>
          <a:endParaRPr lang="fa-IR"/>
        </a:p>
      </dgm:t>
    </dgm:pt>
    <dgm:pt modelId="{5C62C7A2-B8F4-43BD-81E0-D1A95F7BE272}" type="pres">
      <dgm:prSet presAssocID="{102E311F-67EB-4DC2-BD7F-7664AEC5D60F}" presName="theList" presStyleCnt="0"/>
      <dgm:spPr/>
      <dgm:t>
        <a:bodyPr/>
        <a:lstStyle/>
        <a:p>
          <a:pPr rtl="1"/>
          <a:endParaRPr lang="fa-IR"/>
        </a:p>
      </dgm:t>
    </dgm:pt>
    <dgm:pt modelId="{AE2DEBFF-C5EA-439F-B497-06C32C66E492}" type="pres">
      <dgm:prSet presAssocID="{069CDE90-0990-4413-83F4-E92B72297E2E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10F1001-6878-470A-B42C-360DBEA44E39}" type="pres">
      <dgm:prSet presAssocID="{069CDE90-0990-4413-83F4-E92B72297E2E}" presName="aSpace" presStyleCnt="0"/>
      <dgm:spPr/>
      <dgm:t>
        <a:bodyPr/>
        <a:lstStyle/>
        <a:p>
          <a:pPr rtl="1"/>
          <a:endParaRPr lang="fa-IR"/>
        </a:p>
      </dgm:t>
    </dgm:pt>
    <dgm:pt modelId="{EFB7FFCE-4B3F-4383-9398-3A90D2BB1111}" type="pres">
      <dgm:prSet presAssocID="{BB83280F-27D3-4ACD-90B7-8E6D72E22BE2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3DD818B-18D1-4D76-91EA-AF6ED2F8B00D}" type="pres">
      <dgm:prSet presAssocID="{BB83280F-27D3-4ACD-90B7-8E6D72E22BE2}" presName="aSpace" presStyleCnt="0"/>
      <dgm:spPr/>
      <dgm:t>
        <a:bodyPr/>
        <a:lstStyle/>
        <a:p>
          <a:pPr rtl="1"/>
          <a:endParaRPr lang="fa-IR"/>
        </a:p>
      </dgm:t>
    </dgm:pt>
    <dgm:pt modelId="{E5412164-DA14-4521-B5C9-466C439ED092}" type="pres">
      <dgm:prSet presAssocID="{DBEF7FE0-83BE-45FA-B3B6-1023714CBECA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41A7BD7-3F46-4C07-8000-0B4D7B90E21D}" type="pres">
      <dgm:prSet presAssocID="{DBEF7FE0-83BE-45FA-B3B6-1023714CBECA}" presName="aSpace" presStyleCnt="0"/>
      <dgm:spPr/>
      <dgm:t>
        <a:bodyPr/>
        <a:lstStyle/>
        <a:p>
          <a:pPr rtl="1"/>
          <a:endParaRPr lang="fa-IR"/>
        </a:p>
      </dgm:t>
    </dgm:pt>
    <dgm:pt modelId="{0DC69AED-F0A5-4A58-9B24-6480A22AA379}" type="pres">
      <dgm:prSet presAssocID="{02E1CB91-3461-4489-81B3-73E2324234C5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BC5AA4D-3C1E-48DB-8B6A-57913BDDA452}" type="pres">
      <dgm:prSet presAssocID="{02E1CB91-3461-4489-81B3-73E2324234C5}" presName="aSpace" presStyleCnt="0"/>
      <dgm:spPr/>
      <dgm:t>
        <a:bodyPr/>
        <a:lstStyle/>
        <a:p>
          <a:pPr rtl="1"/>
          <a:endParaRPr lang="fa-IR"/>
        </a:p>
      </dgm:t>
    </dgm:pt>
  </dgm:ptLst>
  <dgm:cxnLst>
    <dgm:cxn modelId="{379A7CCB-1828-4AA5-A9D0-52D10BD517FB}" type="presOf" srcId="{02E1CB91-3461-4489-81B3-73E2324234C5}" destId="{0DC69AED-F0A5-4A58-9B24-6480A22AA379}" srcOrd="0" destOrd="0" presId="urn:microsoft.com/office/officeart/2005/8/layout/pyramid2"/>
    <dgm:cxn modelId="{E269B474-E511-42E0-AE1C-4639E38FF655}" srcId="{102E311F-67EB-4DC2-BD7F-7664AEC5D60F}" destId="{BB83280F-27D3-4ACD-90B7-8E6D72E22BE2}" srcOrd="1" destOrd="0" parTransId="{BCF5C45C-2DA7-40A0-9F83-B2234CAEA878}" sibTransId="{757D1B8E-958E-45DE-8F22-5B5048E1D3F5}"/>
    <dgm:cxn modelId="{3815CCB1-DEC5-454A-A901-7CA1AE163B5F}" srcId="{102E311F-67EB-4DC2-BD7F-7664AEC5D60F}" destId="{02E1CB91-3461-4489-81B3-73E2324234C5}" srcOrd="3" destOrd="0" parTransId="{17EA3953-B36F-43B5-A22B-90FDA6DAE5CA}" sibTransId="{049E5736-C34C-4290-8E07-D62CB824C16E}"/>
    <dgm:cxn modelId="{4EC6D2D9-0D84-4220-98D0-F7DB5454DAC9}" type="presOf" srcId="{BB83280F-27D3-4ACD-90B7-8E6D72E22BE2}" destId="{EFB7FFCE-4B3F-4383-9398-3A90D2BB1111}" srcOrd="0" destOrd="0" presId="urn:microsoft.com/office/officeart/2005/8/layout/pyramid2"/>
    <dgm:cxn modelId="{FD66E291-3661-4D5A-8F39-54DD2E0C3375}" type="presOf" srcId="{102E311F-67EB-4DC2-BD7F-7664AEC5D60F}" destId="{FBF5858B-5631-4E13-ADB4-CB0CA3F24404}" srcOrd="0" destOrd="0" presId="urn:microsoft.com/office/officeart/2005/8/layout/pyramid2"/>
    <dgm:cxn modelId="{2C321379-EA52-4F7B-AE5C-6D9EDCA657C3}" srcId="{102E311F-67EB-4DC2-BD7F-7664AEC5D60F}" destId="{DBEF7FE0-83BE-45FA-B3B6-1023714CBECA}" srcOrd="2" destOrd="0" parTransId="{86CE0E8F-0CAD-45AD-BC69-2CB546E2FADC}" sibTransId="{D04E7C2F-A19D-4D3E-B31D-DD613AB365D0}"/>
    <dgm:cxn modelId="{FFD86AFD-E465-4A69-8D46-4F394A4366C4}" type="presOf" srcId="{069CDE90-0990-4413-83F4-E92B72297E2E}" destId="{AE2DEBFF-C5EA-439F-B497-06C32C66E492}" srcOrd="0" destOrd="0" presId="urn:microsoft.com/office/officeart/2005/8/layout/pyramid2"/>
    <dgm:cxn modelId="{0C643C6A-E259-47A1-84AF-398D340C88FB}" srcId="{102E311F-67EB-4DC2-BD7F-7664AEC5D60F}" destId="{069CDE90-0990-4413-83F4-E92B72297E2E}" srcOrd="0" destOrd="0" parTransId="{FD205E62-057C-411C-A8F7-C1FC9AA78CFC}" sibTransId="{779A78D8-C9C3-4B33-9C8B-A38AEDEB5988}"/>
    <dgm:cxn modelId="{359DD179-2700-458D-BC1C-7A133BC1233B}" type="presOf" srcId="{DBEF7FE0-83BE-45FA-B3B6-1023714CBECA}" destId="{E5412164-DA14-4521-B5C9-466C439ED092}" srcOrd="0" destOrd="0" presId="urn:microsoft.com/office/officeart/2005/8/layout/pyramid2"/>
    <dgm:cxn modelId="{1CCD53B2-1E57-4F17-B90B-D83B6C983D97}" type="presParOf" srcId="{FBF5858B-5631-4E13-ADB4-CB0CA3F24404}" destId="{3D2FE4F3-5EF1-4D89-909E-AD40AC62D35B}" srcOrd="0" destOrd="0" presId="urn:microsoft.com/office/officeart/2005/8/layout/pyramid2"/>
    <dgm:cxn modelId="{DF223BBB-CD46-4F47-97C9-3A51C7FA47F5}" type="presParOf" srcId="{FBF5858B-5631-4E13-ADB4-CB0CA3F24404}" destId="{5C62C7A2-B8F4-43BD-81E0-D1A95F7BE272}" srcOrd="1" destOrd="0" presId="urn:microsoft.com/office/officeart/2005/8/layout/pyramid2"/>
    <dgm:cxn modelId="{0554D2BE-CDB0-46CC-8E96-AE3C214FEF11}" type="presParOf" srcId="{5C62C7A2-B8F4-43BD-81E0-D1A95F7BE272}" destId="{AE2DEBFF-C5EA-439F-B497-06C32C66E492}" srcOrd="0" destOrd="0" presId="urn:microsoft.com/office/officeart/2005/8/layout/pyramid2"/>
    <dgm:cxn modelId="{2737617C-E4A6-41E5-AE9A-249986E8285A}" type="presParOf" srcId="{5C62C7A2-B8F4-43BD-81E0-D1A95F7BE272}" destId="{310F1001-6878-470A-B42C-360DBEA44E39}" srcOrd="1" destOrd="0" presId="urn:microsoft.com/office/officeart/2005/8/layout/pyramid2"/>
    <dgm:cxn modelId="{05AA5D1B-F0FC-4400-83D9-5337928E195F}" type="presParOf" srcId="{5C62C7A2-B8F4-43BD-81E0-D1A95F7BE272}" destId="{EFB7FFCE-4B3F-4383-9398-3A90D2BB1111}" srcOrd="2" destOrd="0" presId="urn:microsoft.com/office/officeart/2005/8/layout/pyramid2"/>
    <dgm:cxn modelId="{B20E4D5C-260F-4596-AB44-365F2E5AC288}" type="presParOf" srcId="{5C62C7A2-B8F4-43BD-81E0-D1A95F7BE272}" destId="{F3DD818B-18D1-4D76-91EA-AF6ED2F8B00D}" srcOrd="3" destOrd="0" presId="urn:microsoft.com/office/officeart/2005/8/layout/pyramid2"/>
    <dgm:cxn modelId="{27C913B4-8417-4034-A3F0-AF1592E59BCD}" type="presParOf" srcId="{5C62C7A2-B8F4-43BD-81E0-D1A95F7BE272}" destId="{E5412164-DA14-4521-B5C9-466C439ED092}" srcOrd="4" destOrd="0" presId="urn:microsoft.com/office/officeart/2005/8/layout/pyramid2"/>
    <dgm:cxn modelId="{A6FE34A1-BE83-4AD0-826B-EA45BF635A34}" type="presParOf" srcId="{5C62C7A2-B8F4-43BD-81E0-D1A95F7BE272}" destId="{241A7BD7-3F46-4C07-8000-0B4D7B90E21D}" srcOrd="5" destOrd="0" presId="urn:microsoft.com/office/officeart/2005/8/layout/pyramid2"/>
    <dgm:cxn modelId="{1E207A35-CCE9-429E-9D91-4DC456CE8BB0}" type="presParOf" srcId="{5C62C7A2-B8F4-43BD-81E0-D1A95F7BE272}" destId="{0DC69AED-F0A5-4A58-9B24-6480A22AA379}" srcOrd="6" destOrd="0" presId="urn:microsoft.com/office/officeart/2005/8/layout/pyramid2"/>
    <dgm:cxn modelId="{1704B0AB-CFEF-4E2F-BDA9-ED603B796E57}" type="presParOf" srcId="{5C62C7A2-B8F4-43BD-81E0-D1A95F7BE272}" destId="{CBC5AA4D-3C1E-48DB-8B6A-57913BDDA452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04AF76DD-C4D8-4B4B-A2ED-E8EFBE76FEE3}" type="doc">
      <dgm:prSet loTypeId="urn:microsoft.com/office/officeart/2005/8/layout/hList6" loCatId="list" qsTypeId="urn:microsoft.com/office/officeart/2005/8/quickstyle/3d1" qsCatId="3D" csTypeId="urn:microsoft.com/office/officeart/2005/8/colors/accent3_3" csCatId="accent3"/>
      <dgm:spPr/>
      <dgm:t>
        <a:bodyPr/>
        <a:lstStyle/>
        <a:p>
          <a:pPr rtl="1"/>
          <a:endParaRPr lang="fa-IR"/>
        </a:p>
      </dgm:t>
    </dgm:pt>
    <dgm:pt modelId="{8BA35B72-58AF-4400-B434-AD2989C46EA2}">
      <dgm:prSet/>
      <dgm:spPr/>
      <dgm:t>
        <a:bodyPr/>
        <a:lstStyle/>
        <a:p>
          <a:pPr rtl="1"/>
          <a:r>
            <a:rPr lang="fa-IR" dirty="0" smtClean="0"/>
            <a:t>صندوق زمین و ساختمان</a:t>
          </a:r>
          <a:endParaRPr lang="fa-IR" dirty="0"/>
        </a:p>
      </dgm:t>
    </dgm:pt>
    <dgm:pt modelId="{DFB6113D-BF34-44BA-9D21-1A14547C763E}" type="parTrans" cxnId="{2D66E52C-7CDA-43D0-A3B5-6CA6CBC51880}">
      <dgm:prSet/>
      <dgm:spPr/>
      <dgm:t>
        <a:bodyPr/>
        <a:lstStyle/>
        <a:p>
          <a:pPr rtl="1"/>
          <a:endParaRPr lang="fa-IR"/>
        </a:p>
      </dgm:t>
    </dgm:pt>
    <dgm:pt modelId="{89156232-7695-408E-A961-58942FF9246E}" type="sibTrans" cxnId="{2D66E52C-7CDA-43D0-A3B5-6CA6CBC51880}">
      <dgm:prSet/>
      <dgm:spPr/>
      <dgm:t>
        <a:bodyPr/>
        <a:lstStyle/>
        <a:p>
          <a:pPr rtl="1"/>
          <a:endParaRPr lang="fa-IR"/>
        </a:p>
      </dgm:t>
    </dgm:pt>
    <dgm:pt modelId="{B9735671-1D69-46BC-B930-FA282B1DAF12}">
      <dgm:prSet/>
      <dgm:spPr/>
      <dgm:t>
        <a:bodyPr/>
        <a:lstStyle/>
        <a:p>
          <a:pPr rtl="1"/>
          <a:r>
            <a:rPr lang="fa-IR" dirty="0" smtClean="0"/>
            <a:t>صندوق طلا</a:t>
          </a:r>
          <a:endParaRPr lang="fa-IR" dirty="0"/>
        </a:p>
      </dgm:t>
    </dgm:pt>
    <dgm:pt modelId="{A1CACD57-EA79-44CA-B4DD-0B059BE99EA5}" type="parTrans" cxnId="{1F7B7710-3C4D-4EF7-8D62-81DC5F5DD0F0}">
      <dgm:prSet/>
      <dgm:spPr/>
      <dgm:t>
        <a:bodyPr/>
        <a:lstStyle/>
        <a:p>
          <a:pPr rtl="1"/>
          <a:endParaRPr lang="fa-IR"/>
        </a:p>
      </dgm:t>
    </dgm:pt>
    <dgm:pt modelId="{2D97295A-9BA1-4C63-A18A-B683FE0B441A}" type="sibTrans" cxnId="{1F7B7710-3C4D-4EF7-8D62-81DC5F5DD0F0}">
      <dgm:prSet/>
      <dgm:spPr/>
      <dgm:t>
        <a:bodyPr/>
        <a:lstStyle/>
        <a:p>
          <a:pPr rtl="1"/>
          <a:endParaRPr lang="fa-IR"/>
        </a:p>
      </dgm:t>
    </dgm:pt>
    <dgm:pt modelId="{4FB68E95-DD0B-44D6-BB2F-3113257C70BE}" type="pres">
      <dgm:prSet presAssocID="{04AF76DD-C4D8-4B4B-A2ED-E8EFBE76FE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368ECE0-EAAA-4B1C-962C-7637D7527479}" type="pres">
      <dgm:prSet presAssocID="{8BA35B72-58AF-4400-B434-AD2989C46EA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26B5928-AF2E-460B-BE54-40B1B6EB0C2F}" type="pres">
      <dgm:prSet presAssocID="{89156232-7695-408E-A961-58942FF9246E}" presName="sibTrans" presStyleCnt="0"/>
      <dgm:spPr/>
      <dgm:t>
        <a:bodyPr/>
        <a:lstStyle/>
        <a:p>
          <a:pPr rtl="1"/>
          <a:endParaRPr lang="fa-IR"/>
        </a:p>
      </dgm:t>
    </dgm:pt>
    <dgm:pt modelId="{728C73CB-083A-4E51-9869-A3D663309962}" type="pres">
      <dgm:prSet presAssocID="{B9735671-1D69-46BC-B930-FA282B1DAF1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AA25A067-DD47-46A7-ADF2-D0ED01829E6B}" type="presOf" srcId="{8BA35B72-58AF-4400-B434-AD2989C46EA2}" destId="{F368ECE0-EAAA-4B1C-962C-7637D7527479}" srcOrd="0" destOrd="0" presId="urn:microsoft.com/office/officeart/2005/8/layout/hList6"/>
    <dgm:cxn modelId="{53668349-30D0-414C-B858-389C6965ECC3}" type="presOf" srcId="{B9735671-1D69-46BC-B930-FA282B1DAF12}" destId="{728C73CB-083A-4E51-9869-A3D663309962}" srcOrd="0" destOrd="0" presId="urn:microsoft.com/office/officeart/2005/8/layout/hList6"/>
    <dgm:cxn modelId="{EBB92C46-26F1-4AE6-B931-5664A3CBE41B}" type="presOf" srcId="{04AF76DD-C4D8-4B4B-A2ED-E8EFBE76FEE3}" destId="{4FB68E95-DD0B-44D6-BB2F-3113257C70BE}" srcOrd="0" destOrd="0" presId="urn:microsoft.com/office/officeart/2005/8/layout/hList6"/>
    <dgm:cxn modelId="{2D66E52C-7CDA-43D0-A3B5-6CA6CBC51880}" srcId="{04AF76DD-C4D8-4B4B-A2ED-E8EFBE76FEE3}" destId="{8BA35B72-58AF-4400-B434-AD2989C46EA2}" srcOrd="0" destOrd="0" parTransId="{DFB6113D-BF34-44BA-9D21-1A14547C763E}" sibTransId="{89156232-7695-408E-A961-58942FF9246E}"/>
    <dgm:cxn modelId="{1F7B7710-3C4D-4EF7-8D62-81DC5F5DD0F0}" srcId="{04AF76DD-C4D8-4B4B-A2ED-E8EFBE76FEE3}" destId="{B9735671-1D69-46BC-B930-FA282B1DAF12}" srcOrd="1" destOrd="0" parTransId="{A1CACD57-EA79-44CA-B4DD-0B059BE99EA5}" sibTransId="{2D97295A-9BA1-4C63-A18A-B683FE0B441A}"/>
    <dgm:cxn modelId="{741FF767-BE9F-4285-B147-71CFA9A43FE3}" type="presParOf" srcId="{4FB68E95-DD0B-44D6-BB2F-3113257C70BE}" destId="{F368ECE0-EAAA-4B1C-962C-7637D7527479}" srcOrd="0" destOrd="0" presId="urn:microsoft.com/office/officeart/2005/8/layout/hList6"/>
    <dgm:cxn modelId="{09789163-FB4C-456A-9299-65927C8E0684}" type="presParOf" srcId="{4FB68E95-DD0B-44D6-BB2F-3113257C70BE}" destId="{426B5928-AF2E-460B-BE54-40B1B6EB0C2F}" srcOrd="1" destOrd="0" presId="urn:microsoft.com/office/officeart/2005/8/layout/hList6"/>
    <dgm:cxn modelId="{8D1C91DC-C0C0-46CD-B7D3-937CBADB46A5}" type="presParOf" srcId="{4FB68E95-DD0B-44D6-BB2F-3113257C70BE}" destId="{728C73CB-083A-4E51-9869-A3D663309962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29272E-BE51-466D-B5B4-F11176CB481B}" type="doc">
      <dgm:prSet loTypeId="urn:microsoft.com/office/officeart/2005/8/layout/hProcess4" loCatId="process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DDAD2CE9-120E-48EC-BD55-268F86581934}">
      <dgm:prSet/>
      <dgm:spPr/>
      <dgm:t>
        <a:bodyPr/>
        <a:lstStyle/>
        <a:p>
          <a:pPr rtl="1"/>
          <a:r>
            <a:rPr lang="fa-IR" dirty="0" smtClean="0"/>
            <a:t>رکود، درۀ بین دو قلۀ رونق اقتصادی</a:t>
          </a:r>
          <a:endParaRPr lang="fa-IR" dirty="0"/>
        </a:p>
      </dgm:t>
    </dgm:pt>
    <dgm:pt modelId="{4AB32560-DAE7-47D6-AD93-D0AD59B4859E}" type="parTrans" cxnId="{9FED0643-AB49-4D1F-A704-0824ABCAE899}">
      <dgm:prSet/>
      <dgm:spPr/>
      <dgm:t>
        <a:bodyPr/>
        <a:lstStyle/>
        <a:p>
          <a:endParaRPr lang="en-US"/>
        </a:p>
      </dgm:t>
    </dgm:pt>
    <dgm:pt modelId="{462EC69D-2A37-4822-A2BE-4D63522493F1}" type="sibTrans" cxnId="{9FED0643-AB49-4D1F-A704-0824ABCAE899}">
      <dgm:prSet/>
      <dgm:spPr/>
      <dgm:t>
        <a:bodyPr/>
        <a:lstStyle/>
        <a:p>
          <a:endParaRPr lang="en-US"/>
        </a:p>
      </dgm:t>
    </dgm:pt>
    <dgm:pt modelId="{7CFD4834-2128-46E7-AE1F-DCD50B7ACC71}">
      <dgm:prSet custT="1"/>
      <dgm:spPr/>
      <dgm:t>
        <a:bodyPr/>
        <a:lstStyle/>
        <a:p>
          <a:pPr rtl="1"/>
          <a:r>
            <a:rPr lang="fa-IR" sz="1800" dirty="0" smtClean="0"/>
            <a:t>کاهش فعالیت‌های اقتصادی= رشد اقتصادی منفی</a:t>
          </a:r>
          <a:endParaRPr lang="en-US" sz="1800" dirty="0"/>
        </a:p>
      </dgm:t>
    </dgm:pt>
    <dgm:pt modelId="{FDB8CF07-3B71-448E-8E8B-F7387114FC43}" type="parTrans" cxnId="{D84E6F17-275D-47B5-95B9-492163525DD4}">
      <dgm:prSet/>
      <dgm:spPr/>
      <dgm:t>
        <a:bodyPr/>
        <a:lstStyle/>
        <a:p>
          <a:endParaRPr lang="en-US"/>
        </a:p>
      </dgm:t>
    </dgm:pt>
    <dgm:pt modelId="{F97C6D96-4627-453E-A182-4745D70707F1}" type="sibTrans" cxnId="{D84E6F17-275D-47B5-95B9-492163525DD4}">
      <dgm:prSet/>
      <dgm:spPr/>
      <dgm:t>
        <a:bodyPr/>
        <a:lstStyle/>
        <a:p>
          <a:endParaRPr lang="en-US"/>
        </a:p>
      </dgm:t>
    </dgm:pt>
    <dgm:pt modelId="{A72C5391-CBD7-429D-8C2D-3055F8817583}">
      <dgm:prSet custT="1"/>
      <dgm:spPr/>
      <dgm:t>
        <a:bodyPr/>
        <a:lstStyle/>
        <a:p>
          <a:pPr rtl="1"/>
          <a:r>
            <a:rPr lang="fa-IR" sz="1800" dirty="0" smtClean="0"/>
            <a:t>کاهش قیمت‌ها</a:t>
          </a:r>
          <a:endParaRPr lang="en-US" sz="1800" dirty="0"/>
        </a:p>
      </dgm:t>
    </dgm:pt>
    <dgm:pt modelId="{C0E224A6-0093-499A-948A-8CB6EFADE007}" type="parTrans" cxnId="{9FC6CC6D-2514-458F-B861-88C642593AC9}">
      <dgm:prSet/>
      <dgm:spPr/>
      <dgm:t>
        <a:bodyPr/>
        <a:lstStyle/>
        <a:p>
          <a:endParaRPr lang="en-US"/>
        </a:p>
      </dgm:t>
    </dgm:pt>
    <dgm:pt modelId="{CD6E7F33-B374-4074-8CAF-07A127CAF437}" type="sibTrans" cxnId="{9FC6CC6D-2514-458F-B861-88C642593AC9}">
      <dgm:prSet/>
      <dgm:spPr/>
      <dgm:t>
        <a:bodyPr/>
        <a:lstStyle/>
        <a:p>
          <a:endParaRPr lang="en-US"/>
        </a:p>
      </dgm:t>
    </dgm:pt>
    <dgm:pt modelId="{7A5E74F3-205D-4AC8-AEA5-9657D234BB9D}">
      <dgm:prSet custT="1"/>
      <dgm:spPr/>
      <dgm:t>
        <a:bodyPr/>
        <a:lstStyle/>
        <a:p>
          <a:pPr rtl="1"/>
          <a:r>
            <a:rPr lang="fa-IR" sz="1800" dirty="0" smtClean="0"/>
            <a:t>افزایش بیکاری</a:t>
          </a:r>
          <a:endParaRPr lang="en-US" sz="1800" dirty="0"/>
        </a:p>
      </dgm:t>
    </dgm:pt>
    <dgm:pt modelId="{45F06343-53A0-4845-8689-15F35798430F}" type="parTrans" cxnId="{A5E03A85-FF3F-4EF0-B828-B453A912BBA7}">
      <dgm:prSet/>
      <dgm:spPr/>
      <dgm:t>
        <a:bodyPr/>
        <a:lstStyle/>
        <a:p>
          <a:endParaRPr lang="en-US"/>
        </a:p>
      </dgm:t>
    </dgm:pt>
    <dgm:pt modelId="{5C17B459-5662-4E28-B7C0-4D66B42D242F}" type="sibTrans" cxnId="{A5E03A85-FF3F-4EF0-B828-B453A912BBA7}">
      <dgm:prSet/>
      <dgm:spPr/>
      <dgm:t>
        <a:bodyPr/>
        <a:lstStyle/>
        <a:p>
          <a:endParaRPr lang="en-US"/>
        </a:p>
      </dgm:t>
    </dgm:pt>
    <dgm:pt modelId="{4026312C-AC49-40FF-B7F3-31C2D824107A}">
      <dgm:prSet custT="1"/>
      <dgm:spPr/>
      <dgm:t>
        <a:bodyPr/>
        <a:lstStyle/>
        <a:p>
          <a:pPr rtl="1"/>
          <a:r>
            <a:rPr lang="fa-IR" sz="1800" dirty="0" smtClean="0"/>
            <a:t>افزایش موجودی کالا</a:t>
          </a:r>
          <a:endParaRPr lang="en-US" sz="1800" dirty="0"/>
        </a:p>
      </dgm:t>
    </dgm:pt>
    <dgm:pt modelId="{0C6DCBA7-3EAD-4F52-BAC7-B22746A86CB0}" type="parTrans" cxnId="{906B346D-FC98-40F9-BD00-CA0CDA955104}">
      <dgm:prSet/>
      <dgm:spPr/>
      <dgm:t>
        <a:bodyPr/>
        <a:lstStyle/>
        <a:p>
          <a:endParaRPr lang="en-US"/>
        </a:p>
      </dgm:t>
    </dgm:pt>
    <dgm:pt modelId="{266BB7CF-EA0A-42CF-96F3-31CFFF849619}" type="sibTrans" cxnId="{906B346D-FC98-40F9-BD00-CA0CDA955104}">
      <dgm:prSet/>
      <dgm:spPr/>
      <dgm:t>
        <a:bodyPr/>
        <a:lstStyle/>
        <a:p>
          <a:endParaRPr lang="en-US"/>
        </a:p>
      </dgm:t>
    </dgm:pt>
    <dgm:pt modelId="{D626F7FD-EFB6-4F04-A0AB-6875C0950213}">
      <dgm:prSet custT="1"/>
      <dgm:spPr/>
      <dgm:t>
        <a:bodyPr/>
        <a:lstStyle/>
        <a:p>
          <a:pPr rtl="1"/>
          <a:r>
            <a:rPr lang="fa-IR" sz="1800" dirty="0" smtClean="0"/>
            <a:t>ترس و نگرانی عمومی</a:t>
          </a:r>
          <a:endParaRPr lang="en-US" sz="1800" dirty="0"/>
        </a:p>
      </dgm:t>
    </dgm:pt>
    <dgm:pt modelId="{71EB4272-1783-4431-9AAC-7FA64B74C5BB}" type="parTrans" cxnId="{D29EB0FA-6D36-4E68-841E-B3C2DF483C92}">
      <dgm:prSet/>
      <dgm:spPr/>
      <dgm:t>
        <a:bodyPr/>
        <a:lstStyle/>
        <a:p>
          <a:endParaRPr lang="en-US"/>
        </a:p>
      </dgm:t>
    </dgm:pt>
    <dgm:pt modelId="{BD79544B-B70B-4E4F-8D40-78E2ADDF32F9}" type="sibTrans" cxnId="{D29EB0FA-6D36-4E68-841E-B3C2DF483C92}">
      <dgm:prSet/>
      <dgm:spPr/>
      <dgm:t>
        <a:bodyPr/>
        <a:lstStyle/>
        <a:p>
          <a:endParaRPr lang="en-US"/>
        </a:p>
      </dgm:t>
    </dgm:pt>
    <dgm:pt modelId="{043FC8DB-FD45-43AD-9F7C-C834C194525A}">
      <dgm:prSet custT="1"/>
      <dgm:spPr/>
      <dgm:t>
        <a:bodyPr/>
        <a:lstStyle/>
        <a:p>
          <a:pPr rtl="1"/>
          <a:r>
            <a:rPr lang="fa-IR" sz="1800" dirty="0" smtClean="0"/>
            <a:t>کاهش تولید صنعتی</a:t>
          </a:r>
          <a:endParaRPr lang="en-US" sz="1800" dirty="0"/>
        </a:p>
      </dgm:t>
    </dgm:pt>
    <dgm:pt modelId="{C98A21AA-3A47-4D7F-90C2-904DC131D5FC}" type="parTrans" cxnId="{D9525DB4-FB2B-4E51-BE1D-B3613F4C3D67}">
      <dgm:prSet/>
      <dgm:spPr/>
      <dgm:t>
        <a:bodyPr/>
        <a:lstStyle/>
        <a:p>
          <a:endParaRPr lang="en-US"/>
        </a:p>
      </dgm:t>
    </dgm:pt>
    <dgm:pt modelId="{D2B22E3D-2A2C-454E-B03F-F94D94E2C973}" type="sibTrans" cxnId="{D9525DB4-FB2B-4E51-BE1D-B3613F4C3D67}">
      <dgm:prSet/>
      <dgm:spPr/>
      <dgm:t>
        <a:bodyPr/>
        <a:lstStyle/>
        <a:p>
          <a:endParaRPr lang="en-US"/>
        </a:p>
      </dgm:t>
    </dgm:pt>
    <dgm:pt modelId="{650C8B56-E450-4203-9832-DE2036D019F5}">
      <dgm:prSet custT="1"/>
      <dgm:spPr/>
      <dgm:t>
        <a:bodyPr/>
        <a:lstStyle/>
        <a:p>
          <a:pPr rtl="1"/>
          <a:r>
            <a:rPr lang="fa-IR" sz="1800" dirty="0" smtClean="0"/>
            <a:t>کاهش مصرف</a:t>
          </a:r>
          <a:endParaRPr lang="en-US" sz="1800" dirty="0"/>
        </a:p>
      </dgm:t>
    </dgm:pt>
    <dgm:pt modelId="{4830AB6F-27FA-4EBD-BDC4-CD2EDB1D22C9}" type="parTrans" cxnId="{51C35F3E-0799-42F9-AF73-883FD8F255B7}">
      <dgm:prSet/>
      <dgm:spPr/>
      <dgm:t>
        <a:bodyPr/>
        <a:lstStyle/>
        <a:p>
          <a:endParaRPr lang="en-US"/>
        </a:p>
      </dgm:t>
    </dgm:pt>
    <dgm:pt modelId="{9E179011-6DE4-4FFD-A68C-0D9973EE6917}" type="sibTrans" cxnId="{51C35F3E-0799-42F9-AF73-883FD8F255B7}">
      <dgm:prSet/>
      <dgm:spPr/>
      <dgm:t>
        <a:bodyPr/>
        <a:lstStyle/>
        <a:p>
          <a:endParaRPr lang="en-US"/>
        </a:p>
      </dgm:t>
    </dgm:pt>
    <dgm:pt modelId="{DCCCE01B-1ED3-4B5F-9CB1-530C4994BD61}">
      <dgm:prSet custT="1"/>
      <dgm:spPr/>
      <dgm:t>
        <a:bodyPr/>
        <a:lstStyle/>
        <a:p>
          <a:pPr rtl="1"/>
          <a:r>
            <a:rPr lang="fa-IR" sz="1800" dirty="0" smtClean="0"/>
            <a:t>سرمایه‌گذاری کمتر کسب‌وکارها</a:t>
          </a:r>
          <a:endParaRPr lang="en-US" sz="1800" dirty="0"/>
        </a:p>
      </dgm:t>
    </dgm:pt>
    <dgm:pt modelId="{6A65BA25-8685-4399-AFDB-02615C3954FD}" type="parTrans" cxnId="{AEC8CC96-ABBC-4904-B9B5-45DAF6FDB70C}">
      <dgm:prSet/>
      <dgm:spPr/>
      <dgm:t>
        <a:bodyPr/>
        <a:lstStyle/>
        <a:p>
          <a:endParaRPr lang="en-US"/>
        </a:p>
      </dgm:t>
    </dgm:pt>
    <dgm:pt modelId="{475C4132-4DA5-4B74-8B03-5E59A671E265}" type="sibTrans" cxnId="{AEC8CC96-ABBC-4904-B9B5-45DAF6FDB70C}">
      <dgm:prSet/>
      <dgm:spPr/>
      <dgm:t>
        <a:bodyPr/>
        <a:lstStyle/>
        <a:p>
          <a:endParaRPr lang="en-US"/>
        </a:p>
      </dgm:t>
    </dgm:pt>
    <dgm:pt modelId="{4B7221CF-643E-45A7-92C4-23E2926AEDD6}">
      <dgm:prSet custT="1"/>
      <dgm:spPr/>
      <dgm:t>
        <a:bodyPr/>
        <a:lstStyle/>
        <a:p>
          <a:pPr rtl="1"/>
          <a:r>
            <a:rPr lang="fa-IR" sz="1800" dirty="0" smtClean="0"/>
            <a:t>کاهش قیمت‌ سهام</a:t>
          </a:r>
          <a:endParaRPr lang="en-US" sz="1800" dirty="0"/>
        </a:p>
      </dgm:t>
    </dgm:pt>
    <dgm:pt modelId="{528AF5A5-60E7-4180-81E8-B9DAA40DCA4B}" type="parTrans" cxnId="{64F17022-840B-4E5D-9E31-F6139E70293F}">
      <dgm:prSet/>
      <dgm:spPr/>
      <dgm:t>
        <a:bodyPr/>
        <a:lstStyle/>
        <a:p>
          <a:endParaRPr lang="en-US"/>
        </a:p>
      </dgm:t>
    </dgm:pt>
    <dgm:pt modelId="{04C8AF44-5F92-4099-858D-D331ABFDA5D1}" type="sibTrans" cxnId="{64F17022-840B-4E5D-9E31-F6139E70293F}">
      <dgm:prSet/>
      <dgm:spPr/>
      <dgm:t>
        <a:bodyPr/>
        <a:lstStyle/>
        <a:p>
          <a:endParaRPr lang="en-US"/>
        </a:p>
      </dgm:t>
    </dgm:pt>
    <dgm:pt modelId="{52266DB9-4545-4FF9-98C2-A62AF157F5AD}">
      <dgm:prSet custT="1"/>
      <dgm:spPr/>
      <dgm:t>
        <a:bodyPr/>
        <a:lstStyle/>
        <a:p>
          <a:pPr rtl="1"/>
          <a:r>
            <a:rPr lang="fa-IR" sz="1800" dirty="0" smtClean="0"/>
            <a:t>شکل‌گیری کمتر کسب‌وکارها</a:t>
          </a:r>
          <a:endParaRPr lang="en-US" sz="1800" dirty="0"/>
        </a:p>
      </dgm:t>
    </dgm:pt>
    <dgm:pt modelId="{C7EF50BC-BECB-4C75-BDAD-7EF441F2E7D6}" type="parTrans" cxnId="{71F3085B-91DE-4D8B-AE05-DAAEF3C29963}">
      <dgm:prSet/>
      <dgm:spPr/>
    </dgm:pt>
    <dgm:pt modelId="{AF561F17-03A5-4547-8AB6-353BE7653444}" type="sibTrans" cxnId="{71F3085B-91DE-4D8B-AE05-DAAEF3C29963}">
      <dgm:prSet/>
      <dgm:spPr/>
    </dgm:pt>
    <dgm:pt modelId="{1E459C43-D8B8-495C-ACDA-F3844D783400}">
      <dgm:prSet custT="1"/>
      <dgm:spPr/>
      <dgm:t>
        <a:bodyPr/>
        <a:lstStyle/>
        <a:p>
          <a:pPr rtl="1"/>
          <a:r>
            <a:rPr lang="fa-IR" sz="1800" dirty="0" smtClean="0"/>
            <a:t>ورشکستگی و تعطیلی کسب‌وکارها</a:t>
          </a:r>
          <a:endParaRPr lang="en-US" sz="1800" dirty="0"/>
        </a:p>
      </dgm:t>
    </dgm:pt>
    <dgm:pt modelId="{FFEE7A6E-FAB0-44B2-8ABF-BA3555A2F318}" type="parTrans" cxnId="{2023CFC8-E831-40BA-81C6-4C59A6FDD9FF}">
      <dgm:prSet/>
      <dgm:spPr/>
    </dgm:pt>
    <dgm:pt modelId="{176BACB5-E48E-45BF-83BD-B3B64AF75B4E}" type="sibTrans" cxnId="{2023CFC8-E831-40BA-81C6-4C59A6FDD9FF}">
      <dgm:prSet/>
      <dgm:spPr/>
    </dgm:pt>
    <dgm:pt modelId="{3AC2AD06-5986-40CF-8E5A-EA50EF5E2E77}" type="pres">
      <dgm:prSet presAssocID="{4229272E-BE51-466D-B5B4-F11176CB48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9206C0-887C-47BD-9B29-05EAB495822B}" type="pres">
      <dgm:prSet presAssocID="{4229272E-BE51-466D-B5B4-F11176CB481B}" presName="tSp" presStyleCnt="0"/>
      <dgm:spPr/>
    </dgm:pt>
    <dgm:pt modelId="{6DCA7587-BB97-4B1C-BECA-45F9917F0594}" type="pres">
      <dgm:prSet presAssocID="{4229272E-BE51-466D-B5B4-F11176CB481B}" presName="bSp" presStyleCnt="0"/>
      <dgm:spPr/>
    </dgm:pt>
    <dgm:pt modelId="{A5E7B25A-328E-4040-9BEF-F961F396D657}" type="pres">
      <dgm:prSet presAssocID="{4229272E-BE51-466D-B5B4-F11176CB481B}" presName="process" presStyleCnt="0"/>
      <dgm:spPr/>
    </dgm:pt>
    <dgm:pt modelId="{C539132B-A77D-490C-A364-EFD23DF678D2}" type="pres">
      <dgm:prSet presAssocID="{DDAD2CE9-120E-48EC-BD55-268F86581934}" presName="composite1" presStyleCnt="0"/>
      <dgm:spPr/>
    </dgm:pt>
    <dgm:pt modelId="{43B27E5F-DC1F-4235-B494-884F75C63C2C}" type="pres">
      <dgm:prSet presAssocID="{DDAD2CE9-120E-48EC-BD55-268F86581934}" presName="dummyNode1" presStyleLbl="node1" presStyleIdx="0" presStyleCnt="1"/>
      <dgm:spPr/>
    </dgm:pt>
    <dgm:pt modelId="{31C94279-AC6E-4145-A7D3-D4606255F1E0}" type="pres">
      <dgm:prSet presAssocID="{DDAD2CE9-120E-48EC-BD55-268F86581934}" presName="childNode1" presStyleLbl="bgAcc1" presStyleIdx="0" presStyleCnt="1" custScaleX="280202" custScaleY="1965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BA1F8E-B548-4D2D-AC6C-534C59CAD8F3}" type="pres">
      <dgm:prSet presAssocID="{DDAD2CE9-120E-48EC-BD55-268F86581934}" presName="childNode1tx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077C39-0E6A-4CAB-BA30-EBFD1DBD2F0F}" type="pres">
      <dgm:prSet presAssocID="{DDAD2CE9-120E-48EC-BD55-268F86581934}" presName="parentNode1" presStyleLbl="node1" presStyleIdx="0" presStyleCnt="1" custScaleX="286057" custLinFactNeighborX="-19384" custLinFactNeighborY="71429">
        <dgm:presLayoutVars>
          <dgm:chMax val="1"/>
          <dgm:bulletEnabled val="1"/>
        </dgm:presLayoutVars>
      </dgm:prSet>
      <dgm:spPr>
        <a:prstGeom prst="wave">
          <a:avLst/>
        </a:prstGeom>
      </dgm:spPr>
      <dgm:t>
        <a:bodyPr/>
        <a:lstStyle/>
        <a:p>
          <a:endParaRPr lang="en-US"/>
        </a:p>
      </dgm:t>
    </dgm:pt>
    <dgm:pt modelId="{206A4EFC-4BB7-4354-8E34-246EB818B6C2}" type="pres">
      <dgm:prSet presAssocID="{DDAD2CE9-120E-48EC-BD55-268F86581934}" presName="connSite1" presStyleCnt="0"/>
      <dgm:spPr/>
    </dgm:pt>
  </dgm:ptLst>
  <dgm:cxnLst>
    <dgm:cxn modelId="{E5D98B52-378E-491B-A67F-5B2CFDA4D812}" type="presOf" srcId="{043FC8DB-FD45-43AD-9F7C-C834C194525A}" destId="{15BA1F8E-B548-4D2D-AC6C-534C59CAD8F3}" srcOrd="1" destOrd="5" presId="urn:microsoft.com/office/officeart/2005/8/layout/hProcess4"/>
    <dgm:cxn modelId="{F7AFF80B-0351-4CBA-8A04-CF625C1557AC}" type="presOf" srcId="{DCCCE01B-1ED3-4B5F-9CB1-530C4994BD61}" destId="{15BA1F8E-B548-4D2D-AC6C-534C59CAD8F3}" srcOrd="1" destOrd="7" presId="urn:microsoft.com/office/officeart/2005/8/layout/hProcess4"/>
    <dgm:cxn modelId="{22D5FEE8-0FB1-4556-8826-A388796CC1A9}" type="presOf" srcId="{D626F7FD-EFB6-4F04-A0AB-6875C0950213}" destId="{31C94279-AC6E-4145-A7D3-D4606255F1E0}" srcOrd="0" destOrd="4" presId="urn:microsoft.com/office/officeart/2005/8/layout/hProcess4"/>
    <dgm:cxn modelId="{51C35F3E-0799-42F9-AF73-883FD8F255B7}" srcId="{DDAD2CE9-120E-48EC-BD55-268F86581934}" destId="{650C8B56-E450-4203-9832-DE2036D019F5}" srcOrd="6" destOrd="0" parTransId="{4830AB6F-27FA-4EBD-BDC4-CD2EDB1D22C9}" sibTransId="{9E179011-6DE4-4FFD-A68C-0D9973EE6917}"/>
    <dgm:cxn modelId="{D9525DB4-FB2B-4E51-BE1D-B3613F4C3D67}" srcId="{DDAD2CE9-120E-48EC-BD55-268F86581934}" destId="{043FC8DB-FD45-43AD-9F7C-C834C194525A}" srcOrd="5" destOrd="0" parTransId="{C98A21AA-3A47-4D7F-90C2-904DC131D5FC}" sibTransId="{D2B22E3D-2A2C-454E-B03F-F94D94E2C973}"/>
    <dgm:cxn modelId="{F3BFA230-443B-4CE8-B673-1BD81EAF5093}" type="presOf" srcId="{DDAD2CE9-120E-48EC-BD55-268F86581934}" destId="{C9077C39-0E6A-4CAB-BA30-EBFD1DBD2F0F}" srcOrd="0" destOrd="0" presId="urn:microsoft.com/office/officeart/2005/8/layout/hProcess4"/>
    <dgm:cxn modelId="{F380278E-F512-4908-AEF3-156543CC8033}" type="presOf" srcId="{52266DB9-4545-4FF9-98C2-A62AF157F5AD}" destId="{31C94279-AC6E-4145-A7D3-D4606255F1E0}" srcOrd="0" destOrd="8" presId="urn:microsoft.com/office/officeart/2005/8/layout/hProcess4"/>
    <dgm:cxn modelId="{A67ED994-F253-47E6-9233-0740599BF359}" type="presOf" srcId="{4B7221CF-643E-45A7-92C4-23E2926AEDD6}" destId="{15BA1F8E-B548-4D2D-AC6C-534C59CAD8F3}" srcOrd="1" destOrd="10" presId="urn:microsoft.com/office/officeart/2005/8/layout/hProcess4"/>
    <dgm:cxn modelId="{AEC8CC96-ABBC-4904-B9B5-45DAF6FDB70C}" srcId="{DDAD2CE9-120E-48EC-BD55-268F86581934}" destId="{DCCCE01B-1ED3-4B5F-9CB1-530C4994BD61}" srcOrd="7" destOrd="0" parTransId="{6A65BA25-8685-4399-AFDB-02615C3954FD}" sibTransId="{475C4132-4DA5-4B74-8B03-5E59A671E265}"/>
    <dgm:cxn modelId="{D29EB0FA-6D36-4E68-841E-B3C2DF483C92}" srcId="{DDAD2CE9-120E-48EC-BD55-268F86581934}" destId="{D626F7FD-EFB6-4F04-A0AB-6875C0950213}" srcOrd="4" destOrd="0" parTransId="{71EB4272-1783-4431-9AAC-7FA64B74C5BB}" sibTransId="{BD79544B-B70B-4E4F-8D40-78E2ADDF32F9}"/>
    <dgm:cxn modelId="{988E056F-4473-4D86-9F8E-9555F4276953}" type="presOf" srcId="{1E459C43-D8B8-495C-ACDA-F3844D783400}" destId="{15BA1F8E-B548-4D2D-AC6C-534C59CAD8F3}" srcOrd="1" destOrd="9" presId="urn:microsoft.com/office/officeart/2005/8/layout/hProcess4"/>
    <dgm:cxn modelId="{41839530-76BD-44C6-91C7-02E5563D42BD}" type="presOf" srcId="{650C8B56-E450-4203-9832-DE2036D019F5}" destId="{31C94279-AC6E-4145-A7D3-D4606255F1E0}" srcOrd="0" destOrd="6" presId="urn:microsoft.com/office/officeart/2005/8/layout/hProcess4"/>
    <dgm:cxn modelId="{906B346D-FC98-40F9-BD00-CA0CDA955104}" srcId="{DDAD2CE9-120E-48EC-BD55-268F86581934}" destId="{4026312C-AC49-40FF-B7F3-31C2D824107A}" srcOrd="3" destOrd="0" parTransId="{0C6DCBA7-3EAD-4F52-BAC7-B22746A86CB0}" sibTransId="{266BB7CF-EA0A-42CF-96F3-31CFFF849619}"/>
    <dgm:cxn modelId="{DDB9B648-935B-429A-8634-C4835663844D}" type="presOf" srcId="{7CFD4834-2128-46E7-AE1F-DCD50B7ACC71}" destId="{15BA1F8E-B548-4D2D-AC6C-534C59CAD8F3}" srcOrd="1" destOrd="0" presId="urn:microsoft.com/office/officeart/2005/8/layout/hProcess4"/>
    <dgm:cxn modelId="{F4AD3686-6A68-483D-98E1-39C7E63483EC}" type="presOf" srcId="{043FC8DB-FD45-43AD-9F7C-C834C194525A}" destId="{31C94279-AC6E-4145-A7D3-D4606255F1E0}" srcOrd="0" destOrd="5" presId="urn:microsoft.com/office/officeart/2005/8/layout/hProcess4"/>
    <dgm:cxn modelId="{71F3085B-91DE-4D8B-AE05-DAAEF3C29963}" srcId="{DDAD2CE9-120E-48EC-BD55-268F86581934}" destId="{52266DB9-4545-4FF9-98C2-A62AF157F5AD}" srcOrd="8" destOrd="0" parTransId="{C7EF50BC-BECB-4C75-BDAD-7EF441F2E7D6}" sibTransId="{AF561F17-03A5-4547-8AB6-353BE7653444}"/>
    <dgm:cxn modelId="{2023CFC8-E831-40BA-81C6-4C59A6FDD9FF}" srcId="{DDAD2CE9-120E-48EC-BD55-268F86581934}" destId="{1E459C43-D8B8-495C-ACDA-F3844D783400}" srcOrd="9" destOrd="0" parTransId="{FFEE7A6E-FAB0-44B2-8ABF-BA3555A2F318}" sibTransId="{176BACB5-E48E-45BF-83BD-B3B64AF75B4E}"/>
    <dgm:cxn modelId="{64F17022-840B-4E5D-9E31-F6139E70293F}" srcId="{DDAD2CE9-120E-48EC-BD55-268F86581934}" destId="{4B7221CF-643E-45A7-92C4-23E2926AEDD6}" srcOrd="10" destOrd="0" parTransId="{528AF5A5-60E7-4180-81E8-B9DAA40DCA4B}" sibTransId="{04C8AF44-5F92-4099-858D-D331ABFDA5D1}"/>
    <dgm:cxn modelId="{BD55819E-8023-4810-BBFE-BAD12C4D5983}" type="presOf" srcId="{52266DB9-4545-4FF9-98C2-A62AF157F5AD}" destId="{15BA1F8E-B548-4D2D-AC6C-534C59CAD8F3}" srcOrd="1" destOrd="8" presId="urn:microsoft.com/office/officeart/2005/8/layout/hProcess4"/>
    <dgm:cxn modelId="{D84E6F17-275D-47B5-95B9-492163525DD4}" srcId="{DDAD2CE9-120E-48EC-BD55-268F86581934}" destId="{7CFD4834-2128-46E7-AE1F-DCD50B7ACC71}" srcOrd="0" destOrd="0" parTransId="{FDB8CF07-3B71-448E-8E8B-F7387114FC43}" sibTransId="{F97C6D96-4627-453E-A182-4745D70707F1}"/>
    <dgm:cxn modelId="{F5C4608F-D2E4-443D-AD14-68298D107942}" type="presOf" srcId="{7A5E74F3-205D-4AC8-AEA5-9657D234BB9D}" destId="{31C94279-AC6E-4145-A7D3-D4606255F1E0}" srcOrd="0" destOrd="2" presId="urn:microsoft.com/office/officeart/2005/8/layout/hProcess4"/>
    <dgm:cxn modelId="{594E7E9E-7EAF-4D11-B597-D42EB4F56803}" type="presOf" srcId="{A72C5391-CBD7-429D-8C2D-3055F8817583}" destId="{15BA1F8E-B548-4D2D-AC6C-534C59CAD8F3}" srcOrd="1" destOrd="1" presId="urn:microsoft.com/office/officeart/2005/8/layout/hProcess4"/>
    <dgm:cxn modelId="{A5E03A85-FF3F-4EF0-B828-B453A912BBA7}" srcId="{DDAD2CE9-120E-48EC-BD55-268F86581934}" destId="{7A5E74F3-205D-4AC8-AEA5-9657D234BB9D}" srcOrd="2" destOrd="0" parTransId="{45F06343-53A0-4845-8689-15F35798430F}" sibTransId="{5C17B459-5662-4E28-B7C0-4D66B42D242F}"/>
    <dgm:cxn modelId="{A62D51AF-9028-4334-8B66-90255CFF6D92}" type="presOf" srcId="{4B7221CF-643E-45A7-92C4-23E2926AEDD6}" destId="{31C94279-AC6E-4145-A7D3-D4606255F1E0}" srcOrd="0" destOrd="10" presId="urn:microsoft.com/office/officeart/2005/8/layout/hProcess4"/>
    <dgm:cxn modelId="{42748A6D-EBB0-4E4B-9F72-4A378158B57A}" type="presOf" srcId="{A72C5391-CBD7-429D-8C2D-3055F8817583}" destId="{31C94279-AC6E-4145-A7D3-D4606255F1E0}" srcOrd="0" destOrd="1" presId="urn:microsoft.com/office/officeart/2005/8/layout/hProcess4"/>
    <dgm:cxn modelId="{099B4505-C190-47EC-B177-60746060E574}" type="presOf" srcId="{650C8B56-E450-4203-9832-DE2036D019F5}" destId="{15BA1F8E-B548-4D2D-AC6C-534C59CAD8F3}" srcOrd="1" destOrd="6" presId="urn:microsoft.com/office/officeart/2005/8/layout/hProcess4"/>
    <dgm:cxn modelId="{A9EE0635-482D-4796-9BD6-380E192A3ACB}" type="presOf" srcId="{4026312C-AC49-40FF-B7F3-31C2D824107A}" destId="{31C94279-AC6E-4145-A7D3-D4606255F1E0}" srcOrd="0" destOrd="3" presId="urn:microsoft.com/office/officeart/2005/8/layout/hProcess4"/>
    <dgm:cxn modelId="{DCDC89ED-ED6D-4599-93A7-C1B696E2834B}" type="presOf" srcId="{1E459C43-D8B8-495C-ACDA-F3844D783400}" destId="{31C94279-AC6E-4145-A7D3-D4606255F1E0}" srcOrd="0" destOrd="9" presId="urn:microsoft.com/office/officeart/2005/8/layout/hProcess4"/>
    <dgm:cxn modelId="{9FED0643-AB49-4D1F-A704-0824ABCAE899}" srcId="{4229272E-BE51-466D-B5B4-F11176CB481B}" destId="{DDAD2CE9-120E-48EC-BD55-268F86581934}" srcOrd="0" destOrd="0" parTransId="{4AB32560-DAE7-47D6-AD93-D0AD59B4859E}" sibTransId="{462EC69D-2A37-4822-A2BE-4D63522493F1}"/>
    <dgm:cxn modelId="{54EC6C13-9D7A-4A36-ADAC-B8CE4724E1F3}" type="presOf" srcId="{4229272E-BE51-466D-B5B4-F11176CB481B}" destId="{3AC2AD06-5986-40CF-8E5A-EA50EF5E2E77}" srcOrd="0" destOrd="0" presId="urn:microsoft.com/office/officeart/2005/8/layout/hProcess4"/>
    <dgm:cxn modelId="{8967E3B6-5358-455D-B06E-AC4307AA9AD0}" type="presOf" srcId="{D626F7FD-EFB6-4F04-A0AB-6875C0950213}" destId="{15BA1F8E-B548-4D2D-AC6C-534C59CAD8F3}" srcOrd="1" destOrd="4" presId="urn:microsoft.com/office/officeart/2005/8/layout/hProcess4"/>
    <dgm:cxn modelId="{E9E376EE-75B4-4E02-AD3B-39020BAE22A2}" type="presOf" srcId="{7A5E74F3-205D-4AC8-AEA5-9657D234BB9D}" destId="{15BA1F8E-B548-4D2D-AC6C-534C59CAD8F3}" srcOrd="1" destOrd="2" presId="urn:microsoft.com/office/officeart/2005/8/layout/hProcess4"/>
    <dgm:cxn modelId="{9FC6CC6D-2514-458F-B861-88C642593AC9}" srcId="{DDAD2CE9-120E-48EC-BD55-268F86581934}" destId="{A72C5391-CBD7-429D-8C2D-3055F8817583}" srcOrd="1" destOrd="0" parTransId="{C0E224A6-0093-499A-948A-8CB6EFADE007}" sibTransId="{CD6E7F33-B374-4074-8CAF-07A127CAF437}"/>
    <dgm:cxn modelId="{3BA3C01C-8A70-48C0-AF0D-4E362846DD4C}" type="presOf" srcId="{7CFD4834-2128-46E7-AE1F-DCD50B7ACC71}" destId="{31C94279-AC6E-4145-A7D3-D4606255F1E0}" srcOrd="0" destOrd="0" presId="urn:microsoft.com/office/officeart/2005/8/layout/hProcess4"/>
    <dgm:cxn modelId="{E1465203-1A53-49A6-94CA-20B476E083CF}" type="presOf" srcId="{DCCCE01B-1ED3-4B5F-9CB1-530C4994BD61}" destId="{31C94279-AC6E-4145-A7D3-D4606255F1E0}" srcOrd="0" destOrd="7" presId="urn:microsoft.com/office/officeart/2005/8/layout/hProcess4"/>
    <dgm:cxn modelId="{AEFB90F5-56AF-4103-8A3F-B6E2E7BCC926}" type="presOf" srcId="{4026312C-AC49-40FF-B7F3-31C2D824107A}" destId="{15BA1F8E-B548-4D2D-AC6C-534C59CAD8F3}" srcOrd="1" destOrd="3" presId="urn:microsoft.com/office/officeart/2005/8/layout/hProcess4"/>
    <dgm:cxn modelId="{0F5A402A-6892-443E-9DC0-D0A9D716BC03}" type="presParOf" srcId="{3AC2AD06-5986-40CF-8E5A-EA50EF5E2E77}" destId="{279206C0-887C-47BD-9B29-05EAB495822B}" srcOrd="0" destOrd="0" presId="urn:microsoft.com/office/officeart/2005/8/layout/hProcess4"/>
    <dgm:cxn modelId="{BA317E90-B11D-4ED4-8EF2-0E22FE12523D}" type="presParOf" srcId="{3AC2AD06-5986-40CF-8E5A-EA50EF5E2E77}" destId="{6DCA7587-BB97-4B1C-BECA-45F9917F0594}" srcOrd="1" destOrd="0" presId="urn:microsoft.com/office/officeart/2005/8/layout/hProcess4"/>
    <dgm:cxn modelId="{1D0D6131-9EAF-4EDA-9507-31CDD148A521}" type="presParOf" srcId="{3AC2AD06-5986-40CF-8E5A-EA50EF5E2E77}" destId="{A5E7B25A-328E-4040-9BEF-F961F396D657}" srcOrd="2" destOrd="0" presId="urn:microsoft.com/office/officeart/2005/8/layout/hProcess4"/>
    <dgm:cxn modelId="{24854E48-82B3-434D-9A13-641C49AB6CAE}" type="presParOf" srcId="{A5E7B25A-328E-4040-9BEF-F961F396D657}" destId="{C539132B-A77D-490C-A364-EFD23DF678D2}" srcOrd="0" destOrd="0" presId="urn:microsoft.com/office/officeart/2005/8/layout/hProcess4"/>
    <dgm:cxn modelId="{72F053F7-5EB0-4B3D-AA78-FE6F8670B9C1}" type="presParOf" srcId="{C539132B-A77D-490C-A364-EFD23DF678D2}" destId="{43B27E5F-DC1F-4235-B494-884F75C63C2C}" srcOrd="0" destOrd="0" presId="urn:microsoft.com/office/officeart/2005/8/layout/hProcess4"/>
    <dgm:cxn modelId="{DE8CE701-673B-4CEF-AAC8-BF36C4E930F9}" type="presParOf" srcId="{C539132B-A77D-490C-A364-EFD23DF678D2}" destId="{31C94279-AC6E-4145-A7D3-D4606255F1E0}" srcOrd="1" destOrd="0" presId="urn:microsoft.com/office/officeart/2005/8/layout/hProcess4"/>
    <dgm:cxn modelId="{473F0E42-7142-4757-BCDB-4982EBF18787}" type="presParOf" srcId="{C539132B-A77D-490C-A364-EFD23DF678D2}" destId="{15BA1F8E-B548-4D2D-AC6C-534C59CAD8F3}" srcOrd="2" destOrd="0" presId="urn:microsoft.com/office/officeart/2005/8/layout/hProcess4"/>
    <dgm:cxn modelId="{5B00C3D6-B052-4FCB-9EC1-C8E2D5BD0A3C}" type="presParOf" srcId="{C539132B-A77D-490C-A364-EFD23DF678D2}" destId="{C9077C39-0E6A-4CAB-BA30-EBFD1DBD2F0F}" srcOrd="3" destOrd="0" presId="urn:microsoft.com/office/officeart/2005/8/layout/hProcess4"/>
    <dgm:cxn modelId="{C742C81B-7DFB-451B-BFA6-C962AFF70F90}" type="presParOf" srcId="{C539132B-A77D-490C-A364-EFD23DF678D2}" destId="{206A4EFC-4BB7-4354-8E34-246EB818B6C2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7E3E1BB6-96B5-4A78-AEC1-6767DC444D15}" type="doc">
      <dgm:prSet loTypeId="urn:microsoft.com/office/officeart/2005/8/layout/vProcess5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822C2525-84D1-4748-A8A1-0ED51C7584FB}">
      <dgm:prSet custT="1"/>
      <dgm:spPr/>
      <dgm:t>
        <a:bodyPr/>
        <a:lstStyle/>
        <a:p>
          <a:pPr rtl="1"/>
          <a:r>
            <a:rPr lang="fa-IR" sz="17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تأمین منابع مالی مورد نیاز برای پروژۀ ساختمانی</a:t>
          </a:r>
          <a:endParaRPr lang="en-US" sz="17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5EBDFD4A-601B-4BEB-84D7-38C24AEEDC73}" type="parTrans" cxnId="{A65987DC-0E62-4A4F-9F2B-6A8EFE165A83}">
      <dgm:prSet/>
      <dgm:spPr/>
      <dgm:t>
        <a:bodyPr/>
        <a:lstStyle/>
        <a:p>
          <a:pPr rtl="1"/>
          <a:endParaRPr lang="fa-IR" sz="17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83BAF34-645A-4112-A28D-A3BF59E95CBE}" type="sibTrans" cxnId="{A65987DC-0E62-4A4F-9F2B-6A8EFE165A83}">
      <dgm:prSet custT="1"/>
      <dgm:spPr/>
      <dgm:t>
        <a:bodyPr/>
        <a:lstStyle/>
        <a:p>
          <a:pPr rtl="1"/>
          <a:endParaRPr lang="fa-IR" sz="17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22DB3763-71B2-42AD-A362-1B2FEFD6D6F6}">
      <dgm:prSet custT="1"/>
      <dgm:spPr/>
      <dgm:t>
        <a:bodyPr/>
        <a:lstStyle/>
        <a:p>
          <a:pPr rtl="1"/>
          <a:r>
            <a:rPr lang="fa-IR" sz="17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بهره‌مندی سرمایه‌گذاران خرد از سود ناشی از ساخت و ساز</a:t>
          </a:r>
          <a:endParaRPr lang="en-US" sz="17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15A09BA3-66A7-4E7D-B811-D0041803DB37}" type="parTrans" cxnId="{AE659271-1219-40E9-92D5-AA6052F2F48D}">
      <dgm:prSet/>
      <dgm:spPr/>
      <dgm:t>
        <a:bodyPr/>
        <a:lstStyle/>
        <a:p>
          <a:pPr rtl="1"/>
          <a:endParaRPr lang="fa-IR" sz="17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2A2285F-B92D-4D1B-9AC6-14769E186F71}" type="sibTrans" cxnId="{AE659271-1219-40E9-92D5-AA6052F2F48D}">
      <dgm:prSet custT="1"/>
      <dgm:spPr/>
      <dgm:t>
        <a:bodyPr/>
        <a:lstStyle/>
        <a:p>
          <a:pPr rtl="1"/>
          <a:endParaRPr lang="fa-IR" sz="17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C41C7164-D2DE-4A64-A9EB-CEB474A56F8C}">
      <dgm:prSet custT="1"/>
      <dgm:spPr/>
      <dgm:t>
        <a:bodyPr/>
        <a:lstStyle/>
        <a:p>
          <a:pPr rtl="1"/>
          <a:r>
            <a:rPr lang="fa-IR" sz="17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مصونیت سرمایه‌گذاران خرد از افزایش قیمت بخش مسکن</a:t>
          </a:r>
          <a:endParaRPr lang="en-US" sz="17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9EB3DDF5-F364-485B-A92D-6CE16880129E}" type="parTrans" cxnId="{552CAB12-CB95-405E-A34E-75C03DB7D550}">
      <dgm:prSet/>
      <dgm:spPr/>
      <dgm:t>
        <a:bodyPr/>
        <a:lstStyle/>
        <a:p>
          <a:pPr rtl="1"/>
          <a:endParaRPr lang="fa-IR" sz="17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0576945C-17BE-4C7D-B278-DBE3F0ABE280}" type="sibTrans" cxnId="{552CAB12-CB95-405E-A34E-75C03DB7D550}">
      <dgm:prSet/>
      <dgm:spPr/>
      <dgm:t>
        <a:bodyPr/>
        <a:lstStyle/>
        <a:p>
          <a:pPr rtl="1"/>
          <a:endParaRPr lang="fa-IR" sz="17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C76B9B3C-E4A1-45E4-BD32-6B2BA331ED54}" type="pres">
      <dgm:prSet presAssocID="{7E3E1BB6-96B5-4A78-AEC1-6767DC444D1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43CF311-B851-4C8C-BEF1-78A900EB67F1}" type="pres">
      <dgm:prSet presAssocID="{7E3E1BB6-96B5-4A78-AEC1-6767DC444D15}" presName="dummyMaxCanvas" presStyleCnt="0">
        <dgm:presLayoutVars/>
      </dgm:prSet>
      <dgm:spPr/>
    </dgm:pt>
    <dgm:pt modelId="{D0FDB403-D76D-4CFB-A1E0-927D0C45DCE9}" type="pres">
      <dgm:prSet presAssocID="{7E3E1BB6-96B5-4A78-AEC1-6767DC444D15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3AC1C14-80D7-47A9-B91D-BB1494A54403}" type="pres">
      <dgm:prSet presAssocID="{7E3E1BB6-96B5-4A78-AEC1-6767DC444D15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FFBC247-98FA-404C-807A-B9F420BDB0F7}" type="pres">
      <dgm:prSet presAssocID="{7E3E1BB6-96B5-4A78-AEC1-6767DC444D1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D96D124-C58B-4853-A14A-D19ABF7EE42E}" type="pres">
      <dgm:prSet presAssocID="{7E3E1BB6-96B5-4A78-AEC1-6767DC444D1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2C62ED9-FDD1-48E3-839D-B4F86B040A99}" type="pres">
      <dgm:prSet presAssocID="{7E3E1BB6-96B5-4A78-AEC1-6767DC444D1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983DB64-EE30-4DDA-915A-64FDE91A1EE7}" type="pres">
      <dgm:prSet presAssocID="{7E3E1BB6-96B5-4A78-AEC1-6767DC444D1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B5E5847-F709-47D6-AD74-9A0B4E0A2B5E}" type="pres">
      <dgm:prSet presAssocID="{7E3E1BB6-96B5-4A78-AEC1-6767DC444D1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C8BAC0A-3B9C-47AD-948B-B16A40B3774C}" type="pres">
      <dgm:prSet presAssocID="{7E3E1BB6-96B5-4A78-AEC1-6767DC444D1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26013594-12D2-44F4-8715-A28A61385B44}" type="presOf" srcId="{C41C7164-D2DE-4A64-A9EB-CEB474A56F8C}" destId="{2C8BAC0A-3B9C-47AD-948B-B16A40B3774C}" srcOrd="1" destOrd="0" presId="urn:microsoft.com/office/officeart/2005/8/layout/vProcess5"/>
    <dgm:cxn modelId="{6E420118-CCF5-4DBF-8070-4B102FC36D20}" type="presOf" srcId="{7E3E1BB6-96B5-4A78-AEC1-6767DC444D15}" destId="{C76B9B3C-E4A1-45E4-BD32-6B2BA331ED54}" srcOrd="0" destOrd="0" presId="urn:microsoft.com/office/officeart/2005/8/layout/vProcess5"/>
    <dgm:cxn modelId="{A65987DC-0E62-4A4F-9F2B-6A8EFE165A83}" srcId="{7E3E1BB6-96B5-4A78-AEC1-6767DC444D15}" destId="{822C2525-84D1-4748-A8A1-0ED51C7584FB}" srcOrd="0" destOrd="0" parTransId="{5EBDFD4A-601B-4BEB-84D7-38C24AEEDC73}" sibTransId="{E83BAF34-645A-4112-A28D-A3BF59E95CBE}"/>
    <dgm:cxn modelId="{5C104D1B-3D73-48B6-ADB2-1B02157D80C1}" type="presOf" srcId="{C41C7164-D2DE-4A64-A9EB-CEB474A56F8C}" destId="{FFFBC247-98FA-404C-807A-B9F420BDB0F7}" srcOrd="0" destOrd="0" presId="urn:microsoft.com/office/officeart/2005/8/layout/vProcess5"/>
    <dgm:cxn modelId="{B72171A5-4D86-470E-9965-693B52664E13}" type="presOf" srcId="{22DB3763-71B2-42AD-A362-1B2FEFD6D6F6}" destId="{53AC1C14-80D7-47A9-B91D-BB1494A54403}" srcOrd="0" destOrd="0" presId="urn:microsoft.com/office/officeart/2005/8/layout/vProcess5"/>
    <dgm:cxn modelId="{318F1FA8-EC0A-41DA-9576-96EC11F27BC2}" type="presOf" srcId="{22DB3763-71B2-42AD-A362-1B2FEFD6D6F6}" destId="{DB5E5847-F709-47D6-AD74-9A0B4E0A2B5E}" srcOrd="1" destOrd="0" presId="urn:microsoft.com/office/officeart/2005/8/layout/vProcess5"/>
    <dgm:cxn modelId="{AE58592A-309A-49A7-A745-A91AF38EB49F}" type="presOf" srcId="{72A2285F-B92D-4D1B-9AC6-14769E186F71}" destId="{D2C62ED9-FDD1-48E3-839D-B4F86B040A99}" srcOrd="0" destOrd="0" presId="urn:microsoft.com/office/officeart/2005/8/layout/vProcess5"/>
    <dgm:cxn modelId="{F6A2D50F-4CE1-441A-BF3F-C2AA5E4CCAFC}" type="presOf" srcId="{822C2525-84D1-4748-A8A1-0ED51C7584FB}" destId="{D0FDB403-D76D-4CFB-A1E0-927D0C45DCE9}" srcOrd="0" destOrd="0" presId="urn:microsoft.com/office/officeart/2005/8/layout/vProcess5"/>
    <dgm:cxn modelId="{552CAB12-CB95-405E-A34E-75C03DB7D550}" srcId="{7E3E1BB6-96B5-4A78-AEC1-6767DC444D15}" destId="{C41C7164-D2DE-4A64-A9EB-CEB474A56F8C}" srcOrd="2" destOrd="0" parTransId="{9EB3DDF5-F364-485B-A92D-6CE16880129E}" sibTransId="{0576945C-17BE-4C7D-B278-DBE3F0ABE280}"/>
    <dgm:cxn modelId="{AE659271-1219-40E9-92D5-AA6052F2F48D}" srcId="{7E3E1BB6-96B5-4A78-AEC1-6767DC444D15}" destId="{22DB3763-71B2-42AD-A362-1B2FEFD6D6F6}" srcOrd="1" destOrd="0" parTransId="{15A09BA3-66A7-4E7D-B811-D0041803DB37}" sibTransId="{72A2285F-B92D-4D1B-9AC6-14769E186F71}"/>
    <dgm:cxn modelId="{3A194DD6-677B-4FDD-A42F-0CE3DEBDF4C2}" type="presOf" srcId="{822C2525-84D1-4748-A8A1-0ED51C7584FB}" destId="{1983DB64-EE30-4DDA-915A-64FDE91A1EE7}" srcOrd="1" destOrd="0" presId="urn:microsoft.com/office/officeart/2005/8/layout/vProcess5"/>
    <dgm:cxn modelId="{48D5A968-7560-4648-9701-55C3F48D588E}" type="presOf" srcId="{E83BAF34-645A-4112-A28D-A3BF59E95CBE}" destId="{2D96D124-C58B-4853-A14A-D19ABF7EE42E}" srcOrd="0" destOrd="0" presId="urn:microsoft.com/office/officeart/2005/8/layout/vProcess5"/>
    <dgm:cxn modelId="{78B7EB1C-8C8B-4E3A-9995-09F2DBA614EE}" type="presParOf" srcId="{C76B9B3C-E4A1-45E4-BD32-6B2BA331ED54}" destId="{943CF311-B851-4C8C-BEF1-78A900EB67F1}" srcOrd="0" destOrd="0" presId="urn:microsoft.com/office/officeart/2005/8/layout/vProcess5"/>
    <dgm:cxn modelId="{41C47472-46FB-4C42-B15C-20D885C9F395}" type="presParOf" srcId="{C76B9B3C-E4A1-45E4-BD32-6B2BA331ED54}" destId="{D0FDB403-D76D-4CFB-A1E0-927D0C45DCE9}" srcOrd="1" destOrd="0" presId="urn:microsoft.com/office/officeart/2005/8/layout/vProcess5"/>
    <dgm:cxn modelId="{8C3546D6-36AC-4C88-A662-3CB39CA1893E}" type="presParOf" srcId="{C76B9B3C-E4A1-45E4-BD32-6B2BA331ED54}" destId="{53AC1C14-80D7-47A9-B91D-BB1494A54403}" srcOrd="2" destOrd="0" presId="urn:microsoft.com/office/officeart/2005/8/layout/vProcess5"/>
    <dgm:cxn modelId="{AE531C9C-7CCD-4125-9C40-633D9780E54F}" type="presParOf" srcId="{C76B9B3C-E4A1-45E4-BD32-6B2BA331ED54}" destId="{FFFBC247-98FA-404C-807A-B9F420BDB0F7}" srcOrd="3" destOrd="0" presId="urn:microsoft.com/office/officeart/2005/8/layout/vProcess5"/>
    <dgm:cxn modelId="{D7F777F2-DDF0-4269-8EB2-B08708FB8B2B}" type="presParOf" srcId="{C76B9B3C-E4A1-45E4-BD32-6B2BA331ED54}" destId="{2D96D124-C58B-4853-A14A-D19ABF7EE42E}" srcOrd="4" destOrd="0" presId="urn:microsoft.com/office/officeart/2005/8/layout/vProcess5"/>
    <dgm:cxn modelId="{99F9D2F7-03A7-4EAC-BC03-6E969878CCB7}" type="presParOf" srcId="{C76B9B3C-E4A1-45E4-BD32-6B2BA331ED54}" destId="{D2C62ED9-FDD1-48E3-839D-B4F86B040A99}" srcOrd="5" destOrd="0" presId="urn:microsoft.com/office/officeart/2005/8/layout/vProcess5"/>
    <dgm:cxn modelId="{84E64DA6-BFBA-4092-AA34-97660ECCA6E0}" type="presParOf" srcId="{C76B9B3C-E4A1-45E4-BD32-6B2BA331ED54}" destId="{1983DB64-EE30-4DDA-915A-64FDE91A1EE7}" srcOrd="6" destOrd="0" presId="urn:microsoft.com/office/officeart/2005/8/layout/vProcess5"/>
    <dgm:cxn modelId="{8E7A6C07-B83D-47AD-B73F-4838B2E47A3A}" type="presParOf" srcId="{C76B9B3C-E4A1-45E4-BD32-6B2BA331ED54}" destId="{DB5E5847-F709-47D6-AD74-9A0B4E0A2B5E}" srcOrd="7" destOrd="0" presId="urn:microsoft.com/office/officeart/2005/8/layout/vProcess5"/>
    <dgm:cxn modelId="{9DE6A208-5FC1-4101-87E4-8CDEBC909E66}" type="presParOf" srcId="{C76B9B3C-E4A1-45E4-BD32-6B2BA331ED54}" destId="{2C8BAC0A-3B9C-47AD-948B-B16A40B3774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DE8A7BF4-B05D-4740-A2A2-A1F20F0FC99D}" type="doc">
      <dgm:prSet loTypeId="urn:microsoft.com/office/officeart/2005/8/layout/hList9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6DBB2148-EBD6-455F-9BD5-8EDD4C3C6DCE}">
      <dgm:prSet phldrT="[Text]"/>
      <dgm:spPr/>
      <dgm:t>
        <a:bodyPr/>
        <a:lstStyle/>
        <a:p>
          <a:pPr rtl="1"/>
          <a:r>
            <a:rPr lang="fa-IR" dirty="0" smtClean="0">
              <a:cs typeface="+mn-cs"/>
            </a:rPr>
            <a:t>تراست املاک و مستغلات</a:t>
          </a:r>
          <a:endParaRPr lang="fa-IR" dirty="0">
            <a:cs typeface="+mn-cs"/>
          </a:endParaRPr>
        </a:p>
      </dgm:t>
    </dgm:pt>
    <dgm:pt modelId="{323B3694-4307-4E7F-8252-0BE47233B24C}" type="parTrans" cxnId="{75255AAF-FF75-4BA0-BDC6-0CEF05B39FA2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430D5A52-56DF-4BDF-8951-1336D95D7BA9}" type="sibTrans" cxnId="{75255AAF-FF75-4BA0-BDC6-0CEF05B39FA2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F43DB0AB-5291-4555-B1C6-C29B656E3A4A}">
      <dgm:prSet phldrT="[Text]" custT="1"/>
      <dgm:spPr/>
      <dgm:t>
        <a:bodyPr/>
        <a:lstStyle/>
        <a:p>
          <a:pPr algn="ctr" rtl="1"/>
          <a:r>
            <a:rPr lang="fa-IR" sz="2000" dirty="0" smtClean="0">
              <a:cs typeface="B Nazanin" pitchFamily="2" charset="-78"/>
            </a:rPr>
            <a:t>تخصیص وجوه به خرید و اجاره</a:t>
          </a:r>
        </a:p>
        <a:p>
          <a:pPr algn="ctr" rtl="1"/>
          <a:r>
            <a:rPr lang="fa-IR" sz="2000" dirty="0" smtClean="0">
              <a:cs typeface="B Nazanin" pitchFamily="2" charset="-78"/>
            </a:rPr>
            <a:t>تحریک طرف تقاضا</a:t>
          </a:r>
          <a:endParaRPr lang="fa-IR" sz="2000" dirty="0">
            <a:cs typeface="B Nazanin" pitchFamily="2" charset="-78"/>
          </a:endParaRPr>
        </a:p>
      </dgm:t>
    </dgm:pt>
    <dgm:pt modelId="{3C681AE6-1DEF-477D-88D1-8BDA904639F0}" type="parTrans" cxnId="{7E12D607-7B7B-43DE-A93E-411B00C02A84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08D42723-D004-4DA4-ACB5-02324C962E67}" type="sibTrans" cxnId="{7E12D607-7B7B-43DE-A93E-411B00C02A84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89C858FF-A1C5-4169-AE11-BE9BCC989C8A}">
      <dgm:prSet phldrT="[Text]"/>
      <dgm:spPr/>
      <dgm:t>
        <a:bodyPr/>
        <a:lstStyle/>
        <a:p>
          <a:pPr rtl="1"/>
          <a:r>
            <a:rPr lang="fa-IR" dirty="0" smtClean="0">
              <a:cs typeface="+mn-cs"/>
            </a:rPr>
            <a:t>صندوق زمین و ساختمان</a:t>
          </a:r>
          <a:endParaRPr lang="fa-IR" dirty="0">
            <a:cs typeface="+mn-cs"/>
          </a:endParaRPr>
        </a:p>
      </dgm:t>
    </dgm:pt>
    <dgm:pt modelId="{4713713E-D372-41C9-BE2A-1819057E5079}" type="parTrans" cxnId="{03D47A3E-4407-4EC4-979B-236B8C9D5F11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A475642D-B672-4557-AD0A-70C9DB9C3855}" type="sibTrans" cxnId="{03D47A3E-4407-4EC4-979B-236B8C9D5F11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9680FD62-45AB-4544-B27B-30BD3BD9E2AD}">
      <dgm:prSet phldrT="[Text]" custT="1"/>
      <dgm:spPr/>
      <dgm:t>
        <a:bodyPr/>
        <a:lstStyle/>
        <a:p>
          <a:pPr algn="ctr" rtl="1"/>
          <a:r>
            <a:rPr lang="fa-IR" sz="2000" dirty="0" smtClean="0">
              <a:cs typeface="B Nazanin" pitchFamily="2" charset="-78"/>
            </a:rPr>
            <a:t>تخصیص وجوه به ساخت پروژه</a:t>
          </a:r>
        </a:p>
        <a:p>
          <a:pPr algn="ctr" rtl="1"/>
          <a:r>
            <a:rPr lang="fa-IR" sz="2000" dirty="0" smtClean="0">
              <a:cs typeface="B Nazanin" pitchFamily="2" charset="-78"/>
            </a:rPr>
            <a:t>تحریک طرف عرضه</a:t>
          </a:r>
          <a:endParaRPr lang="fa-IR" sz="2000" dirty="0">
            <a:cs typeface="B Nazanin" pitchFamily="2" charset="-78"/>
          </a:endParaRPr>
        </a:p>
      </dgm:t>
    </dgm:pt>
    <dgm:pt modelId="{FB0CF7AF-768B-4958-9664-EAE5A409750F}" type="parTrans" cxnId="{6353CD4B-3FEA-43AD-9436-D46D99E1E5C6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34038A67-E994-4F98-AEAF-E9A7FB11AD09}" type="sibTrans" cxnId="{6353CD4B-3FEA-43AD-9436-D46D99E1E5C6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BCEBCFDA-43AC-4795-9D29-13786ED2ADA4}" type="pres">
      <dgm:prSet presAssocID="{DE8A7BF4-B05D-4740-A2A2-A1F20F0FC99D}" presName="list" presStyleCnt="0">
        <dgm:presLayoutVars>
          <dgm:dir/>
          <dgm:animLvl val="lvl"/>
        </dgm:presLayoutVars>
      </dgm:prSet>
      <dgm:spPr/>
      <dgm:t>
        <a:bodyPr/>
        <a:lstStyle/>
        <a:p>
          <a:pPr rtl="1"/>
          <a:endParaRPr lang="fa-IR"/>
        </a:p>
      </dgm:t>
    </dgm:pt>
    <dgm:pt modelId="{6350B571-51E7-4026-81E3-B41CC6886666}" type="pres">
      <dgm:prSet presAssocID="{6DBB2148-EBD6-455F-9BD5-8EDD4C3C6DCE}" presName="posSpace" presStyleCnt="0"/>
      <dgm:spPr/>
      <dgm:t>
        <a:bodyPr/>
        <a:lstStyle/>
        <a:p>
          <a:pPr rtl="1"/>
          <a:endParaRPr lang="fa-IR"/>
        </a:p>
      </dgm:t>
    </dgm:pt>
    <dgm:pt modelId="{4E605CEA-143F-47B7-924C-EBC151A0DB64}" type="pres">
      <dgm:prSet presAssocID="{6DBB2148-EBD6-455F-9BD5-8EDD4C3C6DCE}" presName="vertFlow" presStyleCnt="0"/>
      <dgm:spPr/>
      <dgm:t>
        <a:bodyPr/>
        <a:lstStyle/>
        <a:p>
          <a:pPr rtl="1"/>
          <a:endParaRPr lang="fa-IR"/>
        </a:p>
      </dgm:t>
    </dgm:pt>
    <dgm:pt modelId="{16E70DFE-220A-4FD1-8A07-BAF2BA6E8B4B}" type="pres">
      <dgm:prSet presAssocID="{6DBB2148-EBD6-455F-9BD5-8EDD4C3C6DCE}" presName="topSpace" presStyleCnt="0"/>
      <dgm:spPr/>
      <dgm:t>
        <a:bodyPr/>
        <a:lstStyle/>
        <a:p>
          <a:pPr rtl="1"/>
          <a:endParaRPr lang="fa-IR"/>
        </a:p>
      </dgm:t>
    </dgm:pt>
    <dgm:pt modelId="{45A0A40F-F418-4BBB-AEBC-21C2BA669EB5}" type="pres">
      <dgm:prSet presAssocID="{6DBB2148-EBD6-455F-9BD5-8EDD4C3C6DCE}" presName="firstComp" presStyleCnt="0"/>
      <dgm:spPr/>
      <dgm:t>
        <a:bodyPr/>
        <a:lstStyle/>
        <a:p>
          <a:pPr rtl="1"/>
          <a:endParaRPr lang="fa-IR"/>
        </a:p>
      </dgm:t>
    </dgm:pt>
    <dgm:pt modelId="{C3A8F0B3-E401-494E-9B89-1ACD04718E59}" type="pres">
      <dgm:prSet presAssocID="{6DBB2148-EBD6-455F-9BD5-8EDD4C3C6DCE}" presName="firstChild" presStyleLbl="bgAccFollowNode1" presStyleIdx="0" presStyleCnt="2" custScaleX="138962" custScaleY="148389"/>
      <dgm:spPr/>
      <dgm:t>
        <a:bodyPr/>
        <a:lstStyle/>
        <a:p>
          <a:pPr rtl="1"/>
          <a:endParaRPr lang="fa-IR"/>
        </a:p>
      </dgm:t>
    </dgm:pt>
    <dgm:pt modelId="{FF434B8E-A43C-4084-83C1-9A0D0F148C43}" type="pres">
      <dgm:prSet presAssocID="{6DBB2148-EBD6-455F-9BD5-8EDD4C3C6DCE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1C25380-9601-4235-A93D-E11CF777B63A}" type="pres">
      <dgm:prSet presAssocID="{6DBB2148-EBD6-455F-9BD5-8EDD4C3C6DCE}" presName="negSpace" presStyleCnt="0"/>
      <dgm:spPr/>
      <dgm:t>
        <a:bodyPr/>
        <a:lstStyle/>
        <a:p>
          <a:pPr rtl="1"/>
          <a:endParaRPr lang="fa-IR"/>
        </a:p>
      </dgm:t>
    </dgm:pt>
    <dgm:pt modelId="{60ADCCCF-A7CC-43FF-8C64-A87B411A5139}" type="pres">
      <dgm:prSet presAssocID="{6DBB2148-EBD6-455F-9BD5-8EDD4C3C6DCE}" presName="circle" presStyleLbl="node1" presStyleIdx="0" presStyleCnt="2" custLinFactNeighborX="29820" custLinFactNeighborY="-47248"/>
      <dgm:spPr/>
      <dgm:t>
        <a:bodyPr/>
        <a:lstStyle/>
        <a:p>
          <a:pPr rtl="1"/>
          <a:endParaRPr lang="fa-IR"/>
        </a:p>
      </dgm:t>
    </dgm:pt>
    <dgm:pt modelId="{BB06A6CA-AABB-4689-98A6-040BA9604042}" type="pres">
      <dgm:prSet presAssocID="{430D5A52-56DF-4BDF-8951-1336D95D7BA9}" presName="transSpace" presStyleCnt="0"/>
      <dgm:spPr/>
      <dgm:t>
        <a:bodyPr/>
        <a:lstStyle/>
        <a:p>
          <a:pPr rtl="1"/>
          <a:endParaRPr lang="fa-IR"/>
        </a:p>
      </dgm:t>
    </dgm:pt>
    <dgm:pt modelId="{D8E5F123-73ED-445D-BCE3-DB960917CC1A}" type="pres">
      <dgm:prSet presAssocID="{89C858FF-A1C5-4169-AE11-BE9BCC989C8A}" presName="posSpace" presStyleCnt="0"/>
      <dgm:spPr/>
      <dgm:t>
        <a:bodyPr/>
        <a:lstStyle/>
        <a:p>
          <a:pPr rtl="1"/>
          <a:endParaRPr lang="fa-IR"/>
        </a:p>
      </dgm:t>
    </dgm:pt>
    <dgm:pt modelId="{727D90AC-86E8-4A89-853C-8C2DCEAA8B08}" type="pres">
      <dgm:prSet presAssocID="{89C858FF-A1C5-4169-AE11-BE9BCC989C8A}" presName="vertFlow" presStyleCnt="0"/>
      <dgm:spPr/>
      <dgm:t>
        <a:bodyPr/>
        <a:lstStyle/>
        <a:p>
          <a:pPr rtl="1"/>
          <a:endParaRPr lang="fa-IR"/>
        </a:p>
      </dgm:t>
    </dgm:pt>
    <dgm:pt modelId="{3A533B38-381D-46D6-928B-9C3C43DA3F4E}" type="pres">
      <dgm:prSet presAssocID="{89C858FF-A1C5-4169-AE11-BE9BCC989C8A}" presName="topSpace" presStyleCnt="0"/>
      <dgm:spPr/>
      <dgm:t>
        <a:bodyPr/>
        <a:lstStyle/>
        <a:p>
          <a:pPr rtl="1"/>
          <a:endParaRPr lang="fa-IR"/>
        </a:p>
      </dgm:t>
    </dgm:pt>
    <dgm:pt modelId="{E3FD7D6F-09A4-47E5-A5B0-E1EA645F56B5}" type="pres">
      <dgm:prSet presAssocID="{89C858FF-A1C5-4169-AE11-BE9BCC989C8A}" presName="firstComp" presStyleCnt="0"/>
      <dgm:spPr/>
      <dgm:t>
        <a:bodyPr/>
        <a:lstStyle/>
        <a:p>
          <a:pPr rtl="1"/>
          <a:endParaRPr lang="fa-IR"/>
        </a:p>
      </dgm:t>
    </dgm:pt>
    <dgm:pt modelId="{78442DC1-C8C5-4620-857A-80094E0A2D39}" type="pres">
      <dgm:prSet presAssocID="{89C858FF-A1C5-4169-AE11-BE9BCC989C8A}" presName="firstChild" presStyleLbl="bgAccFollowNode1" presStyleIdx="1" presStyleCnt="2" custScaleX="134919" custScaleY="151280" custLinFactNeighborX="-39634"/>
      <dgm:spPr/>
      <dgm:t>
        <a:bodyPr/>
        <a:lstStyle/>
        <a:p>
          <a:pPr rtl="1"/>
          <a:endParaRPr lang="fa-IR"/>
        </a:p>
      </dgm:t>
    </dgm:pt>
    <dgm:pt modelId="{20749BB6-DE95-4100-9D9B-6B8C13C279AB}" type="pres">
      <dgm:prSet presAssocID="{89C858FF-A1C5-4169-AE11-BE9BCC989C8A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43043B5-426E-4B65-B103-39B752C968F4}" type="pres">
      <dgm:prSet presAssocID="{89C858FF-A1C5-4169-AE11-BE9BCC989C8A}" presName="negSpace" presStyleCnt="0"/>
      <dgm:spPr/>
      <dgm:t>
        <a:bodyPr/>
        <a:lstStyle/>
        <a:p>
          <a:pPr rtl="1"/>
          <a:endParaRPr lang="fa-IR"/>
        </a:p>
      </dgm:t>
    </dgm:pt>
    <dgm:pt modelId="{F292AF64-0ACF-456F-9022-9747E96B7175}" type="pres">
      <dgm:prSet presAssocID="{89C858FF-A1C5-4169-AE11-BE9BCC989C8A}" presName="circle" presStyleLbl="node1" presStyleIdx="1" presStyleCnt="2" custLinFactNeighborX="-14257" custLinFactNeighborY="-47248"/>
      <dgm:spPr/>
      <dgm:t>
        <a:bodyPr/>
        <a:lstStyle/>
        <a:p>
          <a:pPr rtl="1"/>
          <a:endParaRPr lang="fa-IR"/>
        </a:p>
      </dgm:t>
    </dgm:pt>
  </dgm:ptLst>
  <dgm:cxnLst>
    <dgm:cxn modelId="{BC18FD47-FC57-40CA-B3BA-A0FB655BE204}" type="presOf" srcId="{DE8A7BF4-B05D-4740-A2A2-A1F20F0FC99D}" destId="{BCEBCFDA-43AC-4795-9D29-13786ED2ADA4}" srcOrd="0" destOrd="0" presId="urn:microsoft.com/office/officeart/2005/8/layout/hList9"/>
    <dgm:cxn modelId="{7E12D607-7B7B-43DE-A93E-411B00C02A84}" srcId="{6DBB2148-EBD6-455F-9BD5-8EDD4C3C6DCE}" destId="{F43DB0AB-5291-4555-B1C6-C29B656E3A4A}" srcOrd="0" destOrd="0" parTransId="{3C681AE6-1DEF-477D-88D1-8BDA904639F0}" sibTransId="{08D42723-D004-4DA4-ACB5-02324C962E67}"/>
    <dgm:cxn modelId="{6353CD4B-3FEA-43AD-9436-D46D99E1E5C6}" srcId="{89C858FF-A1C5-4169-AE11-BE9BCC989C8A}" destId="{9680FD62-45AB-4544-B27B-30BD3BD9E2AD}" srcOrd="0" destOrd="0" parTransId="{FB0CF7AF-768B-4958-9664-EAE5A409750F}" sibTransId="{34038A67-E994-4F98-AEAF-E9A7FB11AD09}"/>
    <dgm:cxn modelId="{75255AAF-FF75-4BA0-BDC6-0CEF05B39FA2}" srcId="{DE8A7BF4-B05D-4740-A2A2-A1F20F0FC99D}" destId="{6DBB2148-EBD6-455F-9BD5-8EDD4C3C6DCE}" srcOrd="0" destOrd="0" parTransId="{323B3694-4307-4E7F-8252-0BE47233B24C}" sibTransId="{430D5A52-56DF-4BDF-8951-1336D95D7BA9}"/>
    <dgm:cxn modelId="{BECB211F-4B7A-42F1-9366-4ADF61D4E19C}" type="presOf" srcId="{89C858FF-A1C5-4169-AE11-BE9BCC989C8A}" destId="{F292AF64-0ACF-456F-9022-9747E96B7175}" srcOrd="0" destOrd="0" presId="urn:microsoft.com/office/officeart/2005/8/layout/hList9"/>
    <dgm:cxn modelId="{F7ECBF9D-A17E-47C4-9232-3E2568240D4A}" type="presOf" srcId="{9680FD62-45AB-4544-B27B-30BD3BD9E2AD}" destId="{20749BB6-DE95-4100-9D9B-6B8C13C279AB}" srcOrd="1" destOrd="0" presId="urn:microsoft.com/office/officeart/2005/8/layout/hList9"/>
    <dgm:cxn modelId="{92FBE638-C8C5-461C-B4F9-8B0F8DE244D8}" type="presOf" srcId="{F43DB0AB-5291-4555-B1C6-C29B656E3A4A}" destId="{C3A8F0B3-E401-494E-9B89-1ACD04718E59}" srcOrd="0" destOrd="0" presId="urn:microsoft.com/office/officeart/2005/8/layout/hList9"/>
    <dgm:cxn modelId="{63887D14-EC7F-4390-A3B0-5FE250018813}" type="presOf" srcId="{9680FD62-45AB-4544-B27B-30BD3BD9E2AD}" destId="{78442DC1-C8C5-4620-857A-80094E0A2D39}" srcOrd="0" destOrd="0" presId="urn:microsoft.com/office/officeart/2005/8/layout/hList9"/>
    <dgm:cxn modelId="{22A00671-2998-4012-97D6-415312A46803}" type="presOf" srcId="{F43DB0AB-5291-4555-B1C6-C29B656E3A4A}" destId="{FF434B8E-A43C-4084-83C1-9A0D0F148C43}" srcOrd="1" destOrd="0" presId="urn:microsoft.com/office/officeart/2005/8/layout/hList9"/>
    <dgm:cxn modelId="{97C5E085-EBA2-476F-A7AB-1465179E5FF5}" type="presOf" srcId="{6DBB2148-EBD6-455F-9BD5-8EDD4C3C6DCE}" destId="{60ADCCCF-A7CC-43FF-8C64-A87B411A5139}" srcOrd="0" destOrd="0" presId="urn:microsoft.com/office/officeart/2005/8/layout/hList9"/>
    <dgm:cxn modelId="{03D47A3E-4407-4EC4-979B-236B8C9D5F11}" srcId="{DE8A7BF4-B05D-4740-A2A2-A1F20F0FC99D}" destId="{89C858FF-A1C5-4169-AE11-BE9BCC989C8A}" srcOrd="1" destOrd="0" parTransId="{4713713E-D372-41C9-BE2A-1819057E5079}" sibTransId="{A475642D-B672-4557-AD0A-70C9DB9C3855}"/>
    <dgm:cxn modelId="{72DDD316-95B3-4656-9921-E07AEB92D7BC}" type="presParOf" srcId="{BCEBCFDA-43AC-4795-9D29-13786ED2ADA4}" destId="{6350B571-51E7-4026-81E3-B41CC6886666}" srcOrd="0" destOrd="0" presId="urn:microsoft.com/office/officeart/2005/8/layout/hList9"/>
    <dgm:cxn modelId="{B2DF280D-DF4C-4230-942A-E635B7B02DE0}" type="presParOf" srcId="{BCEBCFDA-43AC-4795-9D29-13786ED2ADA4}" destId="{4E605CEA-143F-47B7-924C-EBC151A0DB64}" srcOrd="1" destOrd="0" presId="urn:microsoft.com/office/officeart/2005/8/layout/hList9"/>
    <dgm:cxn modelId="{3C4F4280-220B-4EBA-8AB0-C42E7D0DD3C5}" type="presParOf" srcId="{4E605CEA-143F-47B7-924C-EBC151A0DB64}" destId="{16E70DFE-220A-4FD1-8A07-BAF2BA6E8B4B}" srcOrd="0" destOrd="0" presId="urn:microsoft.com/office/officeart/2005/8/layout/hList9"/>
    <dgm:cxn modelId="{7EC03B6B-65AE-4E42-A82A-43ADC2EAFB94}" type="presParOf" srcId="{4E605CEA-143F-47B7-924C-EBC151A0DB64}" destId="{45A0A40F-F418-4BBB-AEBC-21C2BA669EB5}" srcOrd="1" destOrd="0" presId="urn:microsoft.com/office/officeart/2005/8/layout/hList9"/>
    <dgm:cxn modelId="{F7CB645F-1DBF-4129-A7CC-7CEFDCE5D3A4}" type="presParOf" srcId="{45A0A40F-F418-4BBB-AEBC-21C2BA669EB5}" destId="{C3A8F0B3-E401-494E-9B89-1ACD04718E59}" srcOrd="0" destOrd="0" presId="urn:microsoft.com/office/officeart/2005/8/layout/hList9"/>
    <dgm:cxn modelId="{C83DFC9A-505E-4093-8EA1-7C51DE3BBE7A}" type="presParOf" srcId="{45A0A40F-F418-4BBB-AEBC-21C2BA669EB5}" destId="{FF434B8E-A43C-4084-83C1-9A0D0F148C43}" srcOrd="1" destOrd="0" presId="urn:microsoft.com/office/officeart/2005/8/layout/hList9"/>
    <dgm:cxn modelId="{C1A1CE59-0570-46ED-94C5-1A016FE47714}" type="presParOf" srcId="{BCEBCFDA-43AC-4795-9D29-13786ED2ADA4}" destId="{51C25380-9601-4235-A93D-E11CF777B63A}" srcOrd="2" destOrd="0" presId="urn:microsoft.com/office/officeart/2005/8/layout/hList9"/>
    <dgm:cxn modelId="{5B5AD1AA-0C0E-4F3D-8AAE-6F9BABC6805C}" type="presParOf" srcId="{BCEBCFDA-43AC-4795-9D29-13786ED2ADA4}" destId="{60ADCCCF-A7CC-43FF-8C64-A87B411A5139}" srcOrd="3" destOrd="0" presId="urn:microsoft.com/office/officeart/2005/8/layout/hList9"/>
    <dgm:cxn modelId="{10B644D1-6156-43E6-ABAB-8768F9F3973D}" type="presParOf" srcId="{BCEBCFDA-43AC-4795-9D29-13786ED2ADA4}" destId="{BB06A6CA-AABB-4689-98A6-040BA9604042}" srcOrd="4" destOrd="0" presId="urn:microsoft.com/office/officeart/2005/8/layout/hList9"/>
    <dgm:cxn modelId="{05039D11-6686-4177-905D-0D7F7C654FB7}" type="presParOf" srcId="{BCEBCFDA-43AC-4795-9D29-13786ED2ADA4}" destId="{D8E5F123-73ED-445D-BCE3-DB960917CC1A}" srcOrd="5" destOrd="0" presId="urn:microsoft.com/office/officeart/2005/8/layout/hList9"/>
    <dgm:cxn modelId="{DE9462EB-50B8-455E-A57D-419115A77959}" type="presParOf" srcId="{BCEBCFDA-43AC-4795-9D29-13786ED2ADA4}" destId="{727D90AC-86E8-4A89-853C-8C2DCEAA8B08}" srcOrd="6" destOrd="0" presId="urn:microsoft.com/office/officeart/2005/8/layout/hList9"/>
    <dgm:cxn modelId="{7CE1EBFD-FD8E-4DAE-A888-E3DDD1B354FE}" type="presParOf" srcId="{727D90AC-86E8-4A89-853C-8C2DCEAA8B08}" destId="{3A533B38-381D-46D6-928B-9C3C43DA3F4E}" srcOrd="0" destOrd="0" presId="urn:microsoft.com/office/officeart/2005/8/layout/hList9"/>
    <dgm:cxn modelId="{78789726-F6EB-45CA-8F48-CE2A0863583D}" type="presParOf" srcId="{727D90AC-86E8-4A89-853C-8C2DCEAA8B08}" destId="{E3FD7D6F-09A4-47E5-A5B0-E1EA645F56B5}" srcOrd="1" destOrd="0" presId="urn:microsoft.com/office/officeart/2005/8/layout/hList9"/>
    <dgm:cxn modelId="{50A83EB0-EEF0-43A4-9070-4573EC494516}" type="presParOf" srcId="{E3FD7D6F-09A4-47E5-A5B0-E1EA645F56B5}" destId="{78442DC1-C8C5-4620-857A-80094E0A2D39}" srcOrd="0" destOrd="0" presId="urn:microsoft.com/office/officeart/2005/8/layout/hList9"/>
    <dgm:cxn modelId="{D28AADCC-5CCE-4D05-9EEB-9E4240CA5522}" type="presParOf" srcId="{E3FD7D6F-09A4-47E5-A5B0-E1EA645F56B5}" destId="{20749BB6-DE95-4100-9D9B-6B8C13C279AB}" srcOrd="1" destOrd="0" presId="urn:microsoft.com/office/officeart/2005/8/layout/hList9"/>
    <dgm:cxn modelId="{5F5B431F-AA8D-4E4D-935A-099DB0E2BCF2}" type="presParOf" srcId="{BCEBCFDA-43AC-4795-9D29-13786ED2ADA4}" destId="{B43043B5-426E-4B65-B103-39B752C968F4}" srcOrd="7" destOrd="0" presId="urn:microsoft.com/office/officeart/2005/8/layout/hList9"/>
    <dgm:cxn modelId="{A72A00A6-D470-4D49-A6DA-83C6F91B9049}" type="presParOf" srcId="{BCEBCFDA-43AC-4795-9D29-13786ED2ADA4}" destId="{F292AF64-0ACF-456F-9022-9747E96B7175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1C004C96-F28E-40C6-90F8-F141B17BAB29}" type="doc">
      <dgm:prSet loTypeId="urn:microsoft.com/office/officeart/2005/8/layout/vProcess5" loCatId="process" qsTypeId="urn:microsoft.com/office/officeart/2005/8/quickstyle/3d6" qsCatId="3D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5845D9EA-433D-4850-9D12-3A32DB85F01A}">
      <dgm:prSet phldrT="[Text]" custT="1"/>
      <dgm:spPr/>
      <dgm:t>
        <a:bodyPr/>
        <a:lstStyle/>
        <a:p>
          <a:r>
            <a:rPr lang="fa-IR" sz="2800" b="0" cap="none" spc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تخصیص وجوه به پروژۀ ساختمانی</a:t>
          </a:r>
          <a:endParaRPr lang="en-US" sz="2800" b="0" cap="none" spc="0" dirty="0">
            <a:ln w="18415" cmpd="sng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gm:t>
    </dgm:pt>
    <dgm:pt modelId="{C373923C-E665-4D84-9AA9-F21836AC3C43}" type="parTrans" cxnId="{6C281305-ED78-4FCE-8550-459660153A47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AE76A2-3130-4FDD-91A5-9CA5D2928433}" type="sibTrans" cxnId="{6C281305-ED78-4FCE-8550-459660153A47}">
      <dgm:prSet custT="1"/>
      <dgm:spPr/>
      <dgm:t>
        <a:bodyPr/>
        <a:lstStyle/>
        <a:p>
          <a:endParaRPr lang="en-US" sz="20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Nazanin" pitchFamily="2" charset="-78"/>
          </a:endParaRPr>
        </a:p>
      </dgm:t>
    </dgm:pt>
    <dgm:pt modelId="{EF29A85A-277D-4E0B-A458-9F4F8CE1D871}">
      <dgm:prSet phldrT="[Text]" custT="1"/>
      <dgm:spPr/>
      <dgm:t>
        <a:bodyPr/>
        <a:lstStyle/>
        <a:p>
          <a:r>
            <a:rPr lang="fa-IR" sz="2800" b="0" cap="none" spc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فروش واحدهای ساختمانی پروژه</a:t>
          </a:r>
          <a:endParaRPr lang="en-US" sz="2800" b="0" cap="none" spc="0" dirty="0">
            <a:ln w="18415" cmpd="sng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gm:t>
    </dgm:pt>
    <dgm:pt modelId="{310BF1FE-756C-48AF-AE88-CB7EDEC9C16A}" type="parTrans" cxnId="{4AC6BF65-400F-4CF1-9BDD-6FD17EFFDA0E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5EAFDA-8077-4AFB-A81A-657C24E5587B}" type="sibTrans" cxnId="{4AC6BF65-400F-4CF1-9BDD-6FD17EFFDA0E}">
      <dgm:prSet custT="1"/>
      <dgm:spPr/>
      <dgm:t>
        <a:bodyPr/>
        <a:lstStyle/>
        <a:p>
          <a:endParaRPr lang="en-US" sz="20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Nazanin" pitchFamily="2" charset="-78"/>
          </a:endParaRPr>
        </a:p>
      </dgm:t>
    </dgm:pt>
    <dgm:pt modelId="{6A33CD63-4DDF-4D3B-A89E-F62A16966A2E}">
      <dgm:prSet phldrT="[Text]" custT="1"/>
      <dgm:spPr/>
      <dgm:t>
        <a:bodyPr/>
        <a:lstStyle/>
        <a:p>
          <a:r>
            <a:rPr lang="fa-IR" sz="2800" b="0" cap="none" spc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اعطای وجوه بدست آمده به سرمایه گذران</a:t>
          </a:r>
          <a:endParaRPr lang="en-US" sz="2800" b="0" cap="none" spc="0" dirty="0">
            <a:ln w="18415" cmpd="sng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gm:t>
    </dgm:pt>
    <dgm:pt modelId="{C5514CE2-6060-4E25-BA83-53076D031C6E}" type="parTrans" cxnId="{248579AA-F90C-4F1B-B809-23D46CC8675B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6B5C25-A283-45DD-AE2D-FA1F62784E32}" type="sibTrans" cxnId="{248579AA-F90C-4F1B-B809-23D46CC8675B}">
      <dgm:prSet custT="1"/>
      <dgm:spPr/>
      <dgm:t>
        <a:bodyPr/>
        <a:lstStyle/>
        <a:p>
          <a:endParaRPr lang="en-US" sz="20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Nazanin" pitchFamily="2" charset="-78"/>
          </a:endParaRPr>
        </a:p>
      </dgm:t>
    </dgm:pt>
    <dgm:pt modelId="{9C2F4316-51AA-46FB-BD93-1BD409B5620A}">
      <dgm:prSet phldrT="[Text]" custT="1"/>
      <dgm:spPr/>
      <dgm:t>
        <a:bodyPr/>
        <a:lstStyle/>
        <a:p>
          <a:r>
            <a:rPr lang="fa-IR" sz="2800" b="0" cap="none" spc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جمع آوری وجوه از سرمایه گذاران</a:t>
          </a:r>
          <a:endParaRPr lang="en-US" sz="2800" b="0" cap="none" spc="0" dirty="0">
            <a:ln w="18415" cmpd="sng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gm:t>
    </dgm:pt>
    <dgm:pt modelId="{F02B49F6-F5BC-4DC0-8C8C-4A33F86EEA22}" type="parTrans" cxnId="{23F4E86D-CF2E-419E-ACD9-439E12095DEF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4E064B-7683-4851-AE3E-A3A8CA8BADF3}" type="sibTrans" cxnId="{23F4E86D-CF2E-419E-ACD9-439E12095DEF}">
      <dgm:prSet custT="1"/>
      <dgm:spPr/>
      <dgm:t>
        <a:bodyPr/>
        <a:lstStyle/>
        <a:p>
          <a:endParaRPr lang="en-US" sz="20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Nazanin" pitchFamily="2" charset="-78"/>
          </a:endParaRPr>
        </a:p>
      </dgm:t>
    </dgm:pt>
    <dgm:pt modelId="{63621D31-3D18-470B-B6A9-5033E35F54B3}" type="pres">
      <dgm:prSet presAssocID="{1C004C96-F28E-40C6-90F8-F141B17BAB2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A534AE9B-D9FF-4F55-AFC3-0624418B1715}" type="pres">
      <dgm:prSet presAssocID="{1C004C96-F28E-40C6-90F8-F141B17BAB29}" presName="dummyMaxCanvas" presStyleCnt="0">
        <dgm:presLayoutVars/>
      </dgm:prSet>
      <dgm:spPr/>
      <dgm:t>
        <a:bodyPr/>
        <a:lstStyle/>
        <a:p>
          <a:pPr rtl="1"/>
          <a:endParaRPr lang="fa-IR"/>
        </a:p>
      </dgm:t>
    </dgm:pt>
    <dgm:pt modelId="{B363F11D-121D-4AF3-B6F9-70AE4FF61569}" type="pres">
      <dgm:prSet presAssocID="{1C004C96-F28E-40C6-90F8-F141B17BAB29}" presName="FourNodes_1" presStyleLbl="node1" presStyleIdx="0" presStyleCnt="4" custLinFactY="21210" custLinFactNeighborX="8417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B73328C-C8BB-4B91-BB90-A6AE0CDA6AA2}" type="pres">
      <dgm:prSet presAssocID="{1C004C96-F28E-40C6-90F8-F141B17BAB29}" presName="FourNodes_2" presStyleLbl="node1" presStyleIdx="1" presStyleCnt="4" custLinFactY="17904" custLinFactNeighborX="8374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8AD9D36-1ACC-479F-AA6F-715D9873B792}" type="pres">
      <dgm:prSet presAssocID="{1C004C96-F28E-40C6-90F8-F141B17BAB29}" presName="FourNodes_3" presStyleLbl="node1" presStyleIdx="2" presStyleCnt="4" custLinFactY="18182" custLinFactNeighborX="8374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D9048BC-B5AF-4C06-BF3A-30B4D0B81428}" type="pres">
      <dgm:prSet presAssocID="{1C004C96-F28E-40C6-90F8-F141B17BAB29}" presName="FourNodes_4" presStyleLbl="node1" presStyleIdx="3" presStyleCnt="4" custLinFactY="-146340" custLinFactNeighborX="-25000" custLinFactNeighborY="-2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417F613-C45D-44E4-88DD-5951F022A04B}" type="pres">
      <dgm:prSet presAssocID="{1C004C96-F28E-40C6-90F8-F141B17BAB29}" presName="FourConn_1-2" presStyleLbl="fgAccFollowNode1" presStyleIdx="0" presStyleCnt="3" custLinFactY="63594" custLinFactNeighborX="82887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4B3260C-1EC0-49B6-B474-53D2C8EB6886}" type="pres">
      <dgm:prSet presAssocID="{1C004C96-F28E-40C6-90F8-F141B17BAB29}" presName="FourConn_2-3" presStyleLbl="fgAccFollowNode1" presStyleIdx="1" presStyleCnt="3" custLinFactY="63594" custLinFactNeighborX="82887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9CE153A-7B42-48BF-A716-F37756CF77BA}" type="pres">
      <dgm:prSet presAssocID="{1C004C96-F28E-40C6-90F8-F141B17BAB29}" presName="FourConn_3-4" presStyleLbl="fgAccFollowNode1" presStyleIdx="2" presStyleCnt="3" custLinFactX="-70576" custLinFactY="-155231" custLinFactNeighborX="-100000" custLinFactNeighborY="-2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7A0A58B-0A32-40D6-980A-B4962085DBB9}" type="pres">
      <dgm:prSet presAssocID="{1C004C96-F28E-40C6-90F8-F141B17BAB29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3D9DEEF-53BB-4EBF-9D64-96CE4E8499DC}" type="pres">
      <dgm:prSet presAssocID="{1C004C96-F28E-40C6-90F8-F141B17BAB29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715D45C-B7FE-4266-8B0D-D0CA1D71A4B9}" type="pres">
      <dgm:prSet presAssocID="{1C004C96-F28E-40C6-90F8-F141B17BAB29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5C830E6-F78B-4E23-AB90-5C22BCE52FBA}" type="pres">
      <dgm:prSet presAssocID="{1C004C96-F28E-40C6-90F8-F141B17BAB29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248579AA-F90C-4F1B-B809-23D46CC8675B}" srcId="{1C004C96-F28E-40C6-90F8-F141B17BAB29}" destId="{6A33CD63-4DDF-4D3B-A89E-F62A16966A2E}" srcOrd="2" destOrd="0" parTransId="{C5514CE2-6060-4E25-BA83-53076D031C6E}" sibTransId="{D26B5C25-A283-45DD-AE2D-FA1F62784E32}"/>
    <dgm:cxn modelId="{91F9164F-A219-401C-8F49-D8248DD21B33}" type="presOf" srcId="{CCAE76A2-3130-4FDD-91A5-9CA5D2928433}" destId="{D417F613-C45D-44E4-88DD-5951F022A04B}" srcOrd="0" destOrd="0" presId="urn:microsoft.com/office/officeart/2005/8/layout/vProcess5"/>
    <dgm:cxn modelId="{110ABB28-AD5A-4BD7-838E-070340F68C5E}" type="presOf" srcId="{5845D9EA-433D-4850-9D12-3A32DB85F01A}" destId="{F7A0A58B-0A32-40D6-980A-B4962085DBB9}" srcOrd="1" destOrd="0" presId="urn:microsoft.com/office/officeart/2005/8/layout/vProcess5"/>
    <dgm:cxn modelId="{D3D10E15-D6F5-4246-9E0C-4E6806040139}" type="presOf" srcId="{1C004C96-F28E-40C6-90F8-F141B17BAB29}" destId="{63621D31-3D18-470B-B6A9-5033E35F54B3}" srcOrd="0" destOrd="0" presId="urn:microsoft.com/office/officeart/2005/8/layout/vProcess5"/>
    <dgm:cxn modelId="{7BA2C683-1E77-40F8-93B8-8E8D03F30464}" type="presOf" srcId="{EF29A85A-277D-4E0B-A458-9F4F8CE1D871}" destId="{8B73328C-C8BB-4B91-BB90-A6AE0CDA6AA2}" srcOrd="0" destOrd="0" presId="urn:microsoft.com/office/officeart/2005/8/layout/vProcess5"/>
    <dgm:cxn modelId="{4AC6BF65-400F-4CF1-9BDD-6FD17EFFDA0E}" srcId="{1C004C96-F28E-40C6-90F8-F141B17BAB29}" destId="{EF29A85A-277D-4E0B-A458-9F4F8CE1D871}" srcOrd="1" destOrd="0" parTransId="{310BF1FE-756C-48AF-AE88-CB7EDEC9C16A}" sibTransId="{A45EAFDA-8077-4AFB-A81A-657C24E5587B}"/>
    <dgm:cxn modelId="{A9DCEB59-BA44-4190-B7B2-3678B947B957}" type="presOf" srcId="{A45EAFDA-8077-4AFB-A81A-657C24E5587B}" destId="{84B3260C-1EC0-49B6-B474-53D2C8EB6886}" srcOrd="0" destOrd="0" presId="urn:microsoft.com/office/officeart/2005/8/layout/vProcess5"/>
    <dgm:cxn modelId="{31FC2748-8D84-442E-AD13-18A0CF6486BA}" type="presOf" srcId="{D26B5C25-A283-45DD-AE2D-FA1F62784E32}" destId="{A9CE153A-7B42-48BF-A716-F37756CF77BA}" srcOrd="0" destOrd="0" presId="urn:microsoft.com/office/officeart/2005/8/layout/vProcess5"/>
    <dgm:cxn modelId="{F04F4858-DF81-4C45-8D57-EE02B86E746E}" type="presOf" srcId="{6A33CD63-4DDF-4D3B-A89E-F62A16966A2E}" destId="{98AD9D36-1ACC-479F-AA6F-715D9873B792}" srcOrd="0" destOrd="0" presId="urn:microsoft.com/office/officeart/2005/8/layout/vProcess5"/>
    <dgm:cxn modelId="{D892185B-61A6-4A0C-BA6C-CC8486C97084}" type="presOf" srcId="{5845D9EA-433D-4850-9D12-3A32DB85F01A}" destId="{B363F11D-121D-4AF3-B6F9-70AE4FF61569}" srcOrd="0" destOrd="0" presId="urn:microsoft.com/office/officeart/2005/8/layout/vProcess5"/>
    <dgm:cxn modelId="{51A0A48D-0F4E-4438-A615-D8BF0E637ED6}" type="presOf" srcId="{9C2F4316-51AA-46FB-BD93-1BD409B5620A}" destId="{9D9048BC-B5AF-4C06-BF3A-30B4D0B81428}" srcOrd="0" destOrd="0" presId="urn:microsoft.com/office/officeart/2005/8/layout/vProcess5"/>
    <dgm:cxn modelId="{F942ACF4-8A61-47DF-B558-9DC68A511F9E}" type="presOf" srcId="{EF29A85A-277D-4E0B-A458-9F4F8CE1D871}" destId="{E3D9DEEF-53BB-4EBF-9D64-96CE4E8499DC}" srcOrd="1" destOrd="0" presId="urn:microsoft.com/office/officeart/2005/8/layout/vProcess5"/>
    <dgm:cxn modelId="{A62DDCC1-1913-4BE1-8F33-B1A502124884}" type="presOf" srcId="{6A33CD63-4DDF-4D3B-A89E-F62A16966A2E}" destId="{5715D45C-B7FE-4266-8B0D-D0CA1D71A4B9}" srcOrd="1" destOrd="0" presId="urn:microsoft.com/office/officeart/2005/8/layout/vProcess5"/>
    <dgm:cxn modelId="{3A60FE3A-B5B3-43AA-95FA-4DCE42C1086B}" type="presOf" srcId="{9C2F4316-51AA-46FB-BD93-1BD409B5620A}" destId="{A5C830E6-F78B-4E23-AB90-5C22BCE52FBA}" srcOrd="1" destOrd="0" presId="urn:microsoft.com/office/officeart/2005/8/layout/vProcess5"/>
    <dgm:cxn modelId="{6C281305-ED78-4FCE-8550-459660153A47}" srcId="{1C004C96-F28E-40C6-90F8-F141B17BAB29}" destId="{5845D9EA-433D-4850-9D12-3A32DB85F01A}" srcOrd="0" destOrd="0" parTransId="{C373923C-E665-4D84-9AA9-F21836AC3C43}" sibTransId="{CCAE76A2-3130-4FDD-91A5-9CA5D2928433}"/>
    <dgm:cxn modelId="{23F4E86D-CF2E-419E-ACD9-439E12095DEF}" srcId="{1C004C96-F28E-40C6-90F8-F141B17BAB29}" destId="{9C2F4316-51AA-46FB-BD93-1BD409B5620A}" srcOrd="3" destOrd="0" parTransId="{F02B49F6-F5BC-4DC0-8C8C-4A33F86EEA22}" sibTransId="{1B4E064B-7683-4851-AE3E-A3A8CA8BADF3}"/>
    <dgm:cxn modelId="{11AB0A01-7AA7-443C-BEC6-3AF8F91D35A7}" type="presParOf" srcId="{63621D31-3D18-470B-B6A9-5033E35F54B3}" destId="{A534AE9B-D9FF-4F55-AFC3-0624418B1715}" srcOrd="0" destOrd="0" presId="urn:microsoft.com/office/officeart/2005/8/layout/vProcess5"/>
    <dgm:cxn modelId="{C6971650-9942-4D91-A4C8-FEE4A87C494A}" type="presParOf" srcId="{63621D31-3D18-470B-B6A9-5033E35F54B3}" destId="{B363F11D-121D-4AF3-B6F9-70AE4FF61569}" srcOrd="1" destOrd="0" presId="urn:microsoft.com/office/officeart/2005/8/layout/vProcess5"/>
    <dgm:cxn modelId="{BC54A13B-2FC4-494C-BB2C-E36CFF45FD3A}" type="presParOf" srcId="{63621D31-3D18-470B-B6A9-5033E35F54B3}" destId="{8B73328C-C8BB-4B91-BB90-A6AE0CDA6AA2}" srcOrd="2" destOrd="0" presId="urn:microsoft.com/office/officeart/2005/8/layout/vProcess5"/>
    <dgm:cxn modelId="{CEBD678A-B6EB-4D83-958B-9D4A5D4E5DA3}" type="presParOf" srcId="{63621D31-3D18-470B-B6A9-5033E35F54B3}" destId="{98AD9D36-1ACC-479F-AA6F-715D9873B792}" srcOrd="3" destOrd="0" presId="urn:microsoft.com/office/officeart/2005/8/layout/vProcess5"/>
    <dgm:cxn modelId="{BE886AB0-F7DF-4DB3-A874-537787346320}" type="presParOf" srcId="{63621D31-3D18-470B-B6A9-5033E35F54B3}" destId="{9D9048BC-B5AF-4C06-BF3A-30B4D0B81428}" srcOrd="4" destOrd="0" presId="urn:microsoft.com/office/officeart/2005/8/layout/vProcess5"/>
    <dgm:cxn modelId="{A6120D50-81FC-4F17-A3DB-B49EDA8744ED}" type="presParOf" srcId="{63621D31-3D18-470B-B6A9-5033E35F54B3}" destId="{D417F613-C45D-44E4-88DD-5951F022A04B}" srcOrd="5" destOrd="0" presId="urn:microsoft.com/office/officeart/2005/8/layout/vProcess5"/>
    <dgm:cxn modelId="{39D3A0A6-4859-44CC-89D4-F9FDF78FDB39}" type="presParOf" srcId="{63621D31-3D18-470B-B6A9-5033E35F54B3}" destId="{84B3260C-1EC0-49B6-B474-53D2C8EB6886}" srcOrd="6" destOrd="0" presId="urn:microsoft.com/office/officeart/2005/8/layout/vProcess5"/>
    <dgm:cxn modelId="{3705C2E1-BA85-4BB4-8813-ECEDCE72AA30}" type="presParOf" srcId="{63621D31-3D18-470B-B6A9-5033E35F54B3}" destId="{A9CE153A-7B42-48BF-A716-F37756CF77BA}" srcOrd="7" destOrd="0" presId="urn:microsoft.com/office/officeart/2005/8/layout/vProcess5"/>
    <dgm:cxn modelId="{4628C894-EDF5-4E42-A69D-5D976A362ADA}" type="presParOf" srcId="{63621D31-3D18-470B-B6A9-5033E35F54B3}" destId="{F7A0A58B-0A32-40D6-980A-B4962085DBB9}" srcOrd="8" destOrd="0" presId="urn:microsoft.com/office/officeart/2005/8/layout/vProcess5"/>
    <dgm:cxn modelId="{7B177C8C-4C1A-4F5A-A486-95ECE3007A8C}" type="presParOf" srcId="{63621D31-3D18-470B-B6A9-5033E35F54B3}" destId="{E3D9DEEF-53BB-4EBF-9D64-96CE4E8499DC}" srcOrd="9" destOrd="0" presId="urn:microsoft.com/office/officeart/2005/8/layout/vProcess5"/>
    <dgm:cxn modelId="{B0BE5E19-AC5A-4EC2-99C0-4DD671A82F4C}" type="presParOf" srcId="{63621D31-3D18-470B-B6A9-5033E35F54B3}" destId="{5715D45C-B7FE-4266-8B0D-D0CA1D71A4B9}" srcOrd="10" destOrd="0" presId="urn:microsoft.com/office/officeart/2005/8/layout/vProcess5"/>
    <dgm:cxn modelId="{EAC91B6D-6D72-4D38-AD87-F2265F17539F}" type="presParOf" srcId="{63621D31-3D18-470B-B6A9-5033E35F54B3}" destId="{A5C830E6-F78B-4E23-AB90-5C22BCE52FB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DEF039B7-7323-4A14-88EE-ACAF35933817}" type="doc">
      <dgm:prSet loTypeId="urn:microsoft.com/office/officeart/2005/8/layout/vList5" loCatId="list" qsTypeId="urn:microsoft.com/office/officeart/2005/8/quickstyle/3d2" qsCatId="3D" csTypeId="urn:microsoft.com/office/officeart/2005/8/colors/colorful1#4" csCatId="colorful" phldr="1"/>
      <dgm:spPr/>
      <dgm:t>
        <a:bodyPr/>
        <a:lstStyle/>
        <a:p>
          <a:pPr rtl="1"/>
          <a:endParaRPr lang="fa-IR"/>
        </a:p>
      </dgm:t>
    </dgm:pt>
    <dgm:pt modelId="{F3B79616-9A57-4502-BAF6-4B076C71103E}">
      <dgm:prSet phldrT="[Text]" custT="1"/>
      <dgm:spPr/>
      <dgm:t>
        <a:bodyPr/>
        <a:lstStyle/>
        <a:p>
          <a:pPr rtl="1"/>
          <a:r>
            <a:rPr lang="fa-IR" sz="3200" dirty="0" smtClean="0">
              <a:cs typeface="B Nazanin" pitchFamily="2" charset="-78"/>
            </a:rPr>
            <a:t>ابزار غیرانتفاعی</a:t>
          </a:r>
          <a:endParaRPr lang="fa-IR" sz="3200" dirty="0">
            <a:cs typeface="B Nazanin" pitchFamily="2" charset="-78"/>
          </a:endParaRPr>
        </a:p>
      </dgm:t>
    </dgm:pt>
    <dgm:pt modelId="{30128BA7-934D-4C62-B486-98DF4257EAA8}" type="parTrans" cxnId="{72720C87-E1DE-44F6-8AAF-3A17A65F7B16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3F52F4B6-1D0E-4140-BACE-317A127C37AC}" type="sibTrans" cxnId="{72720C87-E1DE-44F6-8AAF-3A17A65F7B16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C4F12572-0AFC-4FFF-8D8D-BD7F45601CD1}">
      <dgm:prSet phldrT="[Text]" custT="1"/>
      <dgm:spPr/>
      <dgm:t>
        <a:bodyPr/>
        <a:lstStyle/>
        <a:p>
          <a:pPr algn="ctr" rtl="1"/>
          <a:r>
            <a:rPr lang="fa-IR" sz="2800" dirty="0" smtClean="0">
              <a:cs typeface="B Nazanin" pitchFamily="2" charset="-78"/>
            </a:rPr>
            <a:t>اوراق قرض‌الحسنه</a:t>
          </a:r>
          <a:endParaRPr lang="fa-IR" sz="2800" dirty="0">
            <a:cs typeface="B Nazanin" pitchFamily="2" charset="-78"/>
          </a:endParaRPr>
        </a:p>
      </dgm:t>
    </dgm:pt>
    <dgm:pt modelId="{305E9682-8DB7-4FD8-AFD4-2A9908B5D178}" type="parTrans" cxnId="{E547E85E-A31E-4743-8FF0-2E43A61B78A4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A3380F9D-2F95-412E-807A-FB64C274D3B1}" type="sibTrans" cxnId="{E547E85E-A31E-4743-8FF0-2E43A61B78A4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8ED2099E-335C-4774-80D5-938FFCEF2BC9}">
      <dgm:prSet phldrT="[Text]" custT="1"/>
      <dgm:spPr/>
      <dgm:t>
        <a:bodyPr/>
        <a:lstStyle/>
        <a:p>
          <a:pPr rtl="1"/>
          <a:r>
            <a:rPr lang="fa-IR" sz="3200" dirty="0" smtClean="0">
              <a:cs typeface="B Nazanin" pitchFamily="2" charset="-78"/>
            </a:rPr>
            <a:t>ابزار انتفاعی</a:t>
          </a:r>
          <a:endParaRPr lang="fa-IR" sz="3200" dirty="0">
            <a:cs typeface="B Nazanin" pitchFamily="2" charset="-78"/>
          </a:endParaRPr>
        </a:p>
      </dgm:t>
    </dgm:pt>
    <dgm:pt modelId="{AE0F9AA3-D239-490B-9ACF-74F5ECBF1174}" type="parTrans" cxnId="{80AC67BC-6CEA-41A3-8D91-9EBE63C26220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9D73A38A-12E8-4557-AA4D-A1281B0CF0E1}" type="sibTrans" cxnId="{80AC67BC-6CEA-41A3-8D91-9EBE63C26220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D9C83AE3-EF24-42B2-939D-A9DDAFC931AA}">
      <dgm:prSet phldrT="[Text]" custT="1"/>
      <dgm:spPr/>
      <dgm:t>
        <a:bodyPr/>
        <a:lstStyle/>
        <a:p>
          <a:pPr algn="ctr" rtl="1"/>
          <a:r>
            <a:rPr lang="fa-IR" sz="2800" dirty="0" smtClean="0">
              <a:cs typeface="B Nazanin" pitchFamily="2" charset="-78"/>
            </a:rPr>
            <a:t>ابزار با بازدهی معین</a:t>
          </a:r>
          <a:endParaRPr lang="fa-IR" sz="2800" dirty="0">
            <a:cs typeface="B Nazanin" pitchFamily="2" charset="-78"/>
          </a:endParaRPr>
        </a:p>
      </dgm:t>
    </dgm:pt>
    <dgm:pt modelId="{C0BA903F-45FC-4E3B-ABB4-EF9D73A0B650}" type="parTrans" cxnId="{D4DDE1F0-87C7-4A77-8274-0C5DF4262699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554B1956-CAEE-431D-899E-47AEED8181DD}" type="sibTrans" cxnId="{D4DDE1F0-87C7-4A77-8274-0C5DF4262699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9D99ED3D-2529-4595-803C-C592DB64AFB5}">
      <dgm:prSet phldrT="[Text]" custT="1"/>
      <dgm:spPr/>
      <dgm:t>
        <a:bodyPr/>
        <a:lstStyle/>
        <a:p>
          <a:pPr algn="ctr" rtl="1"/>
          <a:endParaRPr lang="fa-IR" sz="1600" dirty="0">
            <a:cs typeface="B Nazanin" pitchFamily="2" charset="-78"/>
          </a:endParaRPr>
        </a:p>
      </dgm:t>
    </dgm:pt>
    <dgm:pt modelId="{46E48ADE-3457-4101-AE84-0BF127E97E82}" type="parTrans" cxnId="{C38C8E0A-95B3-42B5-8BD5-D4221E5FB3A4}">
      <dgm:prSet/>
      <dgm:spPr/>
      <dgm:t>
        <a:bodyPr/>
        <a:lstStyle/>
        <a:p>
          <a:pPr rtl="1"/>
          <a:endParaRPr lang="fa-IR"/>
        </a:p>
      </dgm:t>
    </dgm:pt>
    <dgm:pt modelId="{FA5F9B63-0439-4346-956E-E15CF7DE1919}" type="sibTrans" cxnId="{C38C8E0A-95B3-42B5-8BD5-D4221E5FB3A4}">
      <dgm:prSet/>
      <dgm:spPr/>
      <dgm:t>
        <a:bodyPr/>
        <a:lstStyle/>
        <a:p>
          <a:pPr rtl="1"/>
          <a:endParaRPr lang="fa-IR"/>
        </a:p>
      </dgm:t>
    </dgm:pt>
    <dgm:pt modelId="{BB78DBBF-F663-4B8E-8BA3-1FCBFC2D0B0F}">
      <dgm:prSet phldrT="[Text]" custT="1"/>
      <dgm:spPr/>
      <dgm:t>
        <a:bodyPr/>
        <a:lstStyle/>
        <a:p>
          <a:pPr algn="ctr" rtl="1"/>
          <a:r>
            <a:rPr lang="fa-IR" sz="2800" dirty="0" smtClean="0">
              <a:cs typeface="B Nazanin" pitchFamily="2" charset="-78"/>
            </a:rPr>
            <a:t>ابزار با بازدهی انتظاری</a:t>
          </a:r>
          <a:endParaRPr lang="fa-IR" sz="2800" dirty="0">
            <a:cs typeface="B Nazanin" pitchFamily="2" charset="-78"/>
          </a:endParaRPr>
        </a:p>
      </dgm:t>
    </dgm:pt>
    <dgm:pt modelId="{B38DE0CA-3CFF-4BAC-AC94-EDE2DC123FCA}" type="parTrans" cxnId="{C56ED4EA-0F09-428A-96EC-FF05429432A6}">
      <dgm:prSet/>
      <dgm:spPr/>
      <dgm:t>
        <a:bodyPr/>
        <a:lstStyle/>
        <a:p>
          <a:pPr rtl="1"/>
          <a:endParaRPr lang="fa-IR"/>
        </a:p>
      </dgm:t>
    </dgm:pt>
    <dgm:pt modelId="{23740930-02C7-4264-B6C3-0FA676505365}" type="sibTrans" cxnId="{C56ED4EA-0F09-428A-96EC-FF05429432A6}">
      <dgm:prSet/>
      <dgm:spPr/>
      <dgm:t>
        <a:bodyPr/>
        <a:lstStyle/>
        <a:p>
          <a:pPr rtl="1"/>
          <a:endParaRPr lang="fa-IR"/>
        </a:p>
      </dgm:t>
    </dgm:pt>
    <dgm:pt modelId="{DA700E4E-CE75-4929-B670-15F39EC1C5EF}" type="pres">
      <dgm:prSet presAssocID="{DEF039B7-7323-4A14-88EE-ACAF3593381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88B69701-6081-4C0B-A802-78A34CEC4944}" type="pres">
      <dgm:prSet presAssocID="{F3B79616-9A57-4502-BAF6-4B076C71103E}" presName="linNode" presStyleCnt="0"/>
      <dgm:spPr/>
      <dgm:t>
        <a:bodyPr/>
        <a:lstStyle/>
        <a:p>
          <a:pPr rtl="1"/>
          <a:endParaRPr lang="fa-IR"/>
        </a:p>
      </dgm:t>
    </dgm:pt>
    <dgm:pt modelId="{E2E98316-C1F7-46EE-BF0A-8A5804429177}" type="pres">
      <dgm:prSet presAssocID="{F3B79616-9A57-4502-BAF6-4B076C71103E}" presName="parentText" presStyleLbl="node1" presStyleIdx="0" presStyleCnt="2" custLinFactNeighborX="-1474">
        <dgm:presLayoutVars>
          <dgm:chMax val="1"/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pPr rtl="1"/>
          <a:endParaRPr lang="fa-IR"/>
        </a:p>
      </dgm:t>
    </dgm:pt>
    <dgm:pt modelId="{5B90795A-6727-4EE4-9D4A-45D12101D2A5}" type="pres">
      <dgm:prSet presAssocID="{F3B79616-9A57-4502-BAF6-4B076C71103E}" presName="descendantText" presStyleLbl="alignAccFollowNode1" presStyleIdx="0" presStyleCnt="2" custScaleY="116176" custLinFactNeighborX="262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73AEE05-8584-47CB-9DAD-336387141D80}" type="pres">
      <dgm:prSet presAssocID="{3F52F4B6-1D0E-4140-BACE-317A127C37AC}" presName="sp" presStyleCnt="0"/>
      <dgm:spPr/>
      <dgm:t>
        <a:bodyPr/>
        <a:lstStyle/>
        <a:p>
          <a:pPr rtl="1"/>
          <a:endParaRPr lang="fa-IR"/>
        </a:p>
      </dgm:t>
    </dgm:pt>
    <dgm:pt modelId="{D8E938EA-C953-401C-8613-63977446C9D7}" type="pres">
      <dgm:prSet presAssocID="{8ED2099E-335C-4774-80D5-938FFCEF2BC9}" presName="linNode" presStyleCnt="0"/>
      <dgm:spPr/>
      <dgm:t>
        <a:bodyPr/>
        <a:lstStyle/>
        <a:p>
          <a:pPr rtl="1"/>
          <a:endParaRPr lang="fa-IR"/>
        </a:p>
      </dgm:t>
    </dgm:pt>
    <dgm:pt modelId="{36E7F210-4DC9-45B9-AB05-2D6D2547774F}" type="pres">
      <dgm:prSet presAssocID="{8ED2099E-335C-4774-80D5-938FFCEF2BC9}" presName="parentText" presStyleLbl="node1" presStyleIdx="1" presStyleCnt="2" custLinFactNeighborX="-1474" custLinFactNeighborY="-551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B741119-9984-410A-A606-AEAEB65329A2}" type="pres">
      <dgm:prSet presAssocID="{8ED2099E-335C-4774-80D5-938FFCEF2BC9}" presName="descendantText" presStyleLbl="alignAccFollowNode1" presStyleIdx="1" presStyleCnt="2" custScaleY="111330" custLinFactNeighborX="2621" custLinFactNeighborY="-689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C38C8E0A-95B3-42B5-8BD5-D4221E5FB3A4}" srcId="{8ED2099E-335C-4774-80D5-938FFCEF2BC9}" destId="{9D99ED3D-2529-4595-803C-C592DB64AFB5}" srcOrd="1" destOrd="0" parTransId="{46E48ADE-3457-4101-AE84-0BF127E97E82}" sibTransId="{FA5F9B63-0439-4346-956E-E15CF7DE1919}"/>
    <dgm:cxn modelId="{2418D60E-E083-4B7E-A8D5-04B6D542B8E4}" type="presOf" srcId="{BB78DBBF-F663-4B8E-8BA3-1FCBFC2D0B0F}" destId="{BB741119-9984-410A-A606-AEAEB65329A2}" srcOrd="0" destOrd="2" presId="urn:microsoft.com/office/officeart/2005/8/layout/vList5"/>
    <dgm:cxn modelId="{08490ABB-3747-4F84-B981-1EDADF84DE21}" type="presOf" srcId="{DEF039B7-7323-4A14-88EE-ACAF35933817}" destId="{DA700E4E-CE75-4929-B670-15F39EC1C5EF}" srcOrd="0" destOrd="0" presId="urn:microsoft.com/office/officeart/2005/8/layout/vList5"/>
    <dgm:cxn modelId="{C56ED4EA-0F09-428A-96EC-FF05429432A6}" srcId="{8ED2099E-335C-4774-80D5-938FFCEF2BC9}" destId="{BB78DBBF-F663-4B8E-8BA3-1FCBFC2D0B0F}" srcOrd="2" destOrd="0" parTransId="{B38DE0CA-3CFF-4BAC-AC94-EDE2DC123FCA}" sibTransId="{23740930-02C7-4264-B6C3-0FA676505365}"/>
    <dgm:cxn modelId="{D4DDE1F0-87C7-4A77-8274-0C5DF4262699}" srcId="{8ED2099E-335C-4774-80D5-938FFCEF2BC9}" destId="{D9C83AE3-EF24-42B2-939D-A9DDAFC931AA}" srcOrd="0" destOrd="0" parTransId="{C0BA903F-45FC-4E3B-ABB4-EF9D73A0B650}" sibTransId="{554B1956-CAEE-431D-899E-47AEED8181DD}"/>
    <dgm:cxn modelId="{80AC67BC-6CEA-41A3-8D91-9EBE63C26220}" srcId="{DEF039B7-7323-4A14-88EE-ACAF35933817}" destId="{8ED2099E-335C-4774-80D5-938FFCEF2BC9}" srcOrd="1" destOrd="0" parTransId="{AE0F9AA3-D239-490B-9ACF-74F5ECBF1174}" sibTransId="{9D73A38A-12E8-4557-AA4D-A1281B0CF0E1}"/>
    <dgm:cxn modelId="{DFFEED45-64F2-4C18-8ACB-204DDD5DE226}" type="presOf" srcId="{C4F12572-0AFC-4FFF-8D8D-BD7F45601CD1}" destId="{5B90795A-6727-4EE4-9D4A-45D12101D2A5}" srcOrd="0" destOrd="0" presId="urn:microsoft.com/office/officeart/2005/8/layout/vList5"/>
    <dgm:cxn modelId="{E547E85E-A31E-4743-8FF0-2E43A61B78A4}" srcId="{F3B79616-9A57-4502-BAF6-4B076C71103E}" destId="{C4F12572-0AFC-4FFF-8D8D-BD7F45601CD1}" srcOrd="0" destOrd="0" parTransId="{305E9682-8DB7-4FD8-AFD4-2A9908B5D178}" sibTransId="{A3380F9D-2F95-412E-807A-FB64C274D3B1}"/>
    <dgm:cxn modelId="{72720C87-E1DE-44F6-8AAF-3A17A65F7B16}" srcId="{DEF039B7-7323-4A14-88EE-ACAF35933817}" destId="{F3B79616-9A57-4502-BAF6-4B076C71103E}" srcOrd="0" destOrd="0" parTransId="{30128BA7-934D-4C62-B486-98DF4257EAA8}" sibTransId="{3F52F4B6-1D0E-4140-BACE-317A127C37AC}"/>
    <dgm:cxn modelId="{1B876CB1-57E0-48FA-B1EC-72502CF0DE0C}" type="presOf" srcId="{9D99ED3D-2529-4595-803C-C592DB64AFB5}" destId="{BB741119-9984-410A-A606-AEAEB65329A2}" srcOrd="0" destOrd="1" presId="urn:microsoft.com/office/officeart/2005/8/layout/vList5"/>
    <dgm:cxn modelId="{3B284444-D315-4CF0-BCFB-73E3898DEFA5}" type="presOf" srcId="{D9C83AE3-EF24-42B2-939D-A9DDAFC931AA}" destId="{BB741119-9984-410A-A606-AEAEB65329A2}" srcOrd="0" destOrd="0" presId="urn:microsoft.com/office/officeart/2005/8/layout/vList5"/>
    <dgm:cxn modelId="{B4FFE425-E8C1-4645-B4ED-75B626CAD496}" type="presOf" srcId="{F3B79616-9A57-4502-BAF6-4B076C71103E}" destId="{E2E98316-C1F7-46EE-BF0A-8A5804429177}" srcOrd="0" destOrd="0" presId="urn:microsoft.com/office/officeart/2005/8/layout/vList5"/>
    <dgm:cxn modelId="{6D7365CC-6C73-4831-9382-45E53ABDF332}" type="presOf" srcId="{8ED2099E-335C-4774-80D5-938FFCEF2BC9}" destId="{36E7F210-4DC9-45B9-AB05-2D6D2547774F}" srcOrd="0" destOrd="0" presId="urn:microsoft.com/office/officeart/2005/8/layout/vList5"/>
    <dgm:cxn modelId="{E10EE17D-BE37-41CF-A02C-D973AA4794C3}" type="presParOf" srcId="{DA700E4E-CE75-4929-B670-15F39EC1C5EF}" destId="{88B69701-6081-4C0B-A802-78A34CEC4944}" srcOrd="0" destOrd="0" presId="urn:microsoft.com/office/officeart/2005/8/layout/vList5"/>
    <dgm:cxn modelId="{35E63E72-C991-45DF-A180-8D078C6AAF4F}" type="presParOf" srcId="{88B69701-6081-4C0B-A802-78A34CEC4944}" destId="{E2E98316-C1F7-46EE-BF0A-8A5804429177}" srcOrd="0" destOrd="0" presId="urn:microsoft.com/office/officeart/2005/8/layout/vList5"/>
    <dgm:cxn modelId="{C36F612D-BA71-470B-B93F-60D4283A897F}" type="presParOf" srcId="{88B69701-6081-4C0B-A802-78A34CEC4944}" destId="{5B90795A-6727-4EE4-9D4A-45D12101D2A5}" srcOrd="1" destOrd="0" presId="urn:microsoft.com/office/officeart/2005/8/layout/vList5"/>
    <dgm:cxn modelId="{FEADF84B-B6DC-43F7-8A75-BD1D47EE8B7E}" type="presParOf" srcId="{DA700E4E-CE75-4929-B670-15F39EC1C5EF}" destId="{373AEE05-8584-47CB-9DAD-336387141D80}" srcOrd="1" destOrd="0" presId="urn:microsoft.com/office/officeart/2005/8/layout/vList5"/>
    <dgm:cxn modelId="{6004CE37-BE81-48BC-91B2-B07A0E96D566}" type="presParOf" srcId="{DA700E4E-CE75-4929-B670-15F39EC1C5EF}" destId="{D8E938EA-C953-401C-8613-63977446C9D7}" srcOrd="2" destOrd="0" presId="urn:microsoft.com/office/officeart/2005/8/layout/vList5"/>
    <dgm:cxn modelId="{C0710BB8-61D6-4DB3-A6C1-F0269862B29D}" type="presParOf" srcId="{D8E938EA-C953-401C-8613-63977446C9D7}" destId="{36E7F210-4DC9-45B9-AB05-2D6D2547774F}" srcOrd="0" destOrd="0" presId="urn:microsoft.com/office/officeart/2005/8/layout/vList5"/>
    <dgm:cxn modelId="{A0A0A994-4059-4C1D-A983-C0904E683FDE}" type="presParOf" srcId="{D8E938EA-C953-401C-8613-63977446C9D7}" destId="{BB741119-9984-410A-A606-AEAEB65329A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DEF039B7-7323-4A14-88EE-ACAF35933817}" type="doc">
      <dgm:prSet loTypeId="urn:microsoft.com/office/officeart/2005/8/layout/lProcess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F3B79616-9A57-4502-BAF6-4B076C71103E}">
      <dgm:prSet phldrT="[Text]" custT="1"/>
      <dgm:spPr/>
      <dgm:t>
        <a:bodyPr/>
        <a:lstStyle/>
        <a:p>
          <a:pPr rtl="1"/>
          <a:r>
            <a:rPr lang="fa-IR" sz="3200" dirty="0" smtClean="0">
              <a:cs typeface="B Nazanin" pitchFamily="2" charset="-78"/>
            </a:rPr>
            <a:t>ابزار با بازدهی معین</a:t>
          </a:r>
          <a:endParaRPr lang="fa-IR" sz="3200" dirty="0">
            <a:cs typeface="B Nazanin" pitchFamily="2" charset="-78"/>
          </a:endParaRPr>
        </a:p>
      </dgm:t>
    </dgm:pt>
    <dgm:pt modelId="{30128BA7-934D-4C62-B486-98DF4257EAA8}" type="parTrans" cxnId="{72720C87-E1DE-44F6-8AAF-3A17A65F7B16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3F52F4B6-1D0E-4140-BACE-317A127C37AC}" type="sibTrans" cxnId="{72720C87-E1DE-44F6-8AAF-3A17A65F7B16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C4F12572-0AFC-4FFF-8D8D-BD7F45601CD1}">
      <dgm:prSet phldrT="[Text]" custT="1"/>
      <dgm:spPr/>
      <dgm:t>
        <a:bodyPr/>
        <a:lstStyle/>
        <a:p>
          <a:pPr algn="ctr" rtl="1"/>
          <a:r>
            <a:rPr lang="fa-IR" sz="2400" dirty="0" smtClean="0">
              <a:cs typeface="B Nazanin" pitchFamily="2" charset="-78"/>
            </a:rPr>
            <a:t>اوراق مرابحه</a:t>
          </a:r>
          <a:endParaRPr lang="fa-IR" sz="2400" dirty="0">
            <a:cs typeface="B Nazanin" pitchFamily="2" charset="-78"/>
          </a:endParaRPr>
        </a:p>
      </dgm:t>
    </dgm:pt>
    <dgm:pt modelId="{305E9682-8DB7-4FD8-AFD4-2A9908B5D178}" type="parTrans" cxnId="{E547E85E-A31E-4743-8FF0-2E43A61B78A4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A3380F9D-2F95-412E-807A-FB64C274D3B1}" type="sibTrans" cxnId="{E547E85E-A31E-4743-8FF0-2E43A61B78A4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8ED2099E-335C-4774-80D5-938FFCEF2BC9}">
      <dgm:prSet phldrT="[Text]" custT="1"/>
      <dgm:spPr/>
      <dgm:t>
        <a:bodyPr/>
        <a:lstStyle/>
        <a:p>
          <a:pPr rtl="1"/>
          <a:r>
            <a:rPr lang="fa-IR" sz="3200" dirty="0" smtClean="0">
              <a:cs typeface="B Nazanin" pitchFamily="2" charset="-78"/>
            </a:rPr>
            <a:t>ابزار با بازدهی انتظاری</a:t>
          </a:r>
          <a:endParaRPr lang="fa-IR" sz="3200" dirty="0">
            <a:cs typeface="B Nazanin" pitchFamily="2" charset="-78"/>
          </a:endParaRPr>
        </a:p>
      </dgm:t>
    </dgm:pt>
    <dgm:pt modelId="{AE0F9AA3-D239-490B-9ACF-74F5ECBF1174}" type="parTrans" cxnId="{80AC67BC-6CEA-41A3-8D91-9EBE63C26220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9D73A38A-12E8-4557-AA4D-A1281B0CF0E1}" type="sibTrans" cxnId="{80AC67BC-6CEA-41A3-8D91-9EBE63C26220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D9C83AE3-EF24-42B2-939D-A9DDAFC931AA}">
      <dgm:prSet phldrT="[Text]" custT="1"/>
      <dgm:spPr/>
      <dgm:t>
        <a:bodyPr/>
        <a:lstStyle/>
        <a:p>
          <a:pPr algn="ctr" rtl="1"/>
          <a:r>
            <a:rPr lang="fa-IR" sz="2400" dirty="0" smtClean="0">
              <a:cs typeface="B Nazanin" pitchFamily="2" charset="-78"/>
            </a:rPr>
            <a:t>اوراق مشارکت</a:t>
          </a:r>
          <a:endParaRPr lang="fa-IR" sz="2400" dirty="0">
            <a:cs typeface="B Nazanin" pitchFamily="2" charset="-78"/>
          </a:endParaRPr>
        </a:p>
      </dgm:t>
    </dgm:pt>
    <dgm:pt modelId="{C0BA903F-45FC-4E3B-ABB4-EF9D73A0B650}" type="parTrans" cxnId="{D4DDE1F0-87C7-4A77-8274-0C5DF4262699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554B1956-CAEE-431D-899E-47AEED8181DD}" type="sibTrans" cxnId="{D4DDE1F0-87C7-4A77-8274-0C5DF4262699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0C8D24B0-46B2-4AD9-996C-0806AA8C51CF}">
      <dgm:prSet phldrT="[Text]" custT="1"/>
      <dgm:spPr/>
      <dgm:t>
        <a:bodyPr/>
        <a:lstStyle/>
        <a:p>
          <a:pPr algn="ctr" rtl="1"/>
          <a:r>
            <a:rPr lang="fa-IR" sz="2400" dirty="0" smtClean="0">
              <a:cs typeface="B Nazanin" pitchFamily="2" charset="-78"/>
            </a:rPr>
            <a:t>اوراق اجاره</a:t>
          </a:r>
          <a:endParaRPr lang="fa-IR" sz="2400" dirty="0">
            <a:cs typeface="B Nazanin" pitchFamily="2" charset="-78"/>
          </a:endParaRPr>
        </a:p>
      </dgm:t>
    </dgm:pt>
    <dgm:pt modelId="{7A6C7A48-0B5A-43B4-846F-2AD26C5666D6}" type="parTrans" cxnId="{B05056EF-E59D-4F1A-A7D4-A97F49D00F29}">
      <dgm:prSet/>
      <dgm:spPr/>
      <dgm:t>
        <a:bodyPr/>
        <a:lstStyle/>
        <a:p>
          <a:pPr rtl="1"/>
          <a:endParaRPr lang="fa-IR"/>
        </a:p>
      </dgm:t>
    </dgm:pt>
    <dgm:pt modelId="{59B9E3D5-F9FA-41FE-A27F-24D86AE91F78}" type="sibTrans" cxnId="{B05056EF-E59D-4F1A-A7D4-A97F49D00F29}">
      <dgm:prSet/>
      <dgm:spPr/>
      <dgm:t>
        <a:bodyPr/>
        <a:lstStyle/>
        <a:p>
          <a:pPr rtl="1"/>
          <a:endParaRPr lang="fa-IR"/>
        </a:p>
      </dgm:t>
    </dgm:pt>
    <dgm:pt modelId="{4FFF07B5-9AF9-4856-AE02-13258D311E43}">
      <dgm:prSet phldrT="[Text]" custT="1"/>
      <dgm:spPr/>
      <dgm:t>
        <a:bodyPr/>
        <a:lstStyle/>
        <a:p>
          <a:pPr algn="ctr" rtl="1"/>
          <a:r>
            <a:rPr lang="fa-IR" sz="2400" dirty="0" smtClean="0">
              <a:cs typeface="B Nazanin" pitchFamily="2" charset="-78"/>
            </a:rPr>
            <a:t>اوراق منفعت</a:t>
          </a:r>
          <a:endParaRPr lang="fa-IR" sz="2400" dirty="0">
            <a:cs typeface="B Nazanin" pitchFamily="2" charset="-78"/>
          </a:endParaRPr>
        </a:p>
      </dgm:t>
    </dgm:pt>
    <dgm:pt modelId="{94102B19-6B9D-402E-B099-9FF372F08C2B}" type="parTrans" cxnId="{A4E3E1BD-08B7-46F6-8071-6C94636110AA}">
      <dgm:prSet/>
      <dgm:spPr/>
      <dgm:t>
        <a:bodyPr/>
        <a:lstStyle/>
        <a:p>
          <a:pPr rtl="1"/>
          <a:endParaRPr lang="fa-IR"/>
        </a:p>
      </dgm:t>
    </dgm:pt>
    <dgm:pt modelId="{69DB601B-8FEC-4065-BA5C-8FD5AA585681}" type="sibTrans" cxnId="{A4E3E1BD-08B7-46F6-8071-6C94636110AA}">
      <dgm:prSet/>
      <dgm:spPr/>
      <dgm:t>
        <a:bodyPr/>
        <a:lstStyle/>
        <a:p>
          <a:pPr rtl="1"/>
          <a:endParaRPr lang="fa-IR"/>
        </a:p>
      </dgm:t>
    </dgm:pt>
    <dgm:pt modelId="{88375214-740F-4386-954D-D633F96750A0}">
      <dgm:prSet phldrT="[Text]" custT="1"/>
      <dgm:spPr/>
      <dgm:t>
        <a:bodyPr/>
        <a:lstStyle/>
        <a:p>
          <a:pPr algn="ctr" rtl="1"/>
          <a:r>
            <a:rPr lang="fa-IR" sz="2400" dirty="0" smtClean="0">
              <a:cs typeface="B Nazanin" pitchFamily="2" charset="-78"/>
            </a:rPr>
            <a:t>اوراق استصناع</a:t>
          </a:r>
          <a:endParaRPr lang="fa-IR" sz="2400" dirty="0">
            <a:cs typeface="B Nazanin" pitchFamily="2" charset="-78"/>
          </a:endParaRPr>
        </a:p>
      </dgm:t>
    </dgm:pt>
    <dgm:pt modelId="{DD07A48D-83B6-46A4-A98E-1342B5D89115}" type="parTrans" cxnId="{90270E40-4838-40A1-8421-5EC7251FC2F8}">
      <dgm:prSet/>
      <dgm:spPr/>
      <dgm:t>
        <a:bodyPr/>
        <a:lstStyle/>
        <a:p>
          <a:pPr rtl="1"/>
          <a:endParaRPr lang="fa-IR"/>
        </a:p>
      </dgm:t>
    </dgm:pt>
    <dgm:pt modelId="{0E2D77F5-7A12-4ACE-B8D2-59B9BB77E386}" type="sibTrans" cxnId="{90270E40-4838-40A1-8421-5EC7251FC2F8}">
      <dgm:prSet/>
      <dgm:spPr/>
      <dgm:t>
        <a:bodyPr/>
        <a:lstStyle/>
        <a:p>
          <a:pPr rtl="1"/>
          <a:endParaRPr lang="fa-IR"/>
        </a:p>
      </dgm:t>
    </dgm:pt>
    <dgm:pt modelId="{43C7F827-F692-4376-AB8E-718BE71F5066}">
      <dgm:prSet phldrT="[Text]" custT="1"/>
      <dgm:spPr/>
      <dgm:t>
        <a:bodyPr/>
        <a:lstStyle/>
        <a:p>
          <a:pPr algn="ctr" rtl="1"/>
          <a:r>
            <a:rPr lang="fa-IR" sz="2400" dirty="0" smtClean="0">
              <a:cs typeface="B Nazanin" pitchFamily="2" charset="-78"/>
            </a:rPr>
            <a:t>اوراق مضاربه</a:t>
          </a:r>
          <a:endParaRPr lang="fa-IR" sz="2400" dirty="0">
            <a:cs typeface="B Nazanin" pitchFamily="2" charset="-78"/>
          </a:endParaRPr>
        </a:p>
      </dgm:t>
    </dgm:pt>
    <dgm:pt modelId="{42431D90-32B4-44CE-9318-89B7E5F16E37}" type="parTrans" cxnId="{AD6AFA5C-ACA0-4EC2-A705-8FB2F7C7701F}">
      <dgm:prSet/>
      <dgm:spPr/>
      <dgm:t>
        <a:bodyPr/>
        <a:lstStyle/>
        <a:p>
          <a:pPr rtl="1"/>
          <a:endParaRPr lang="fa-IR"/>
        </a:p>
      </dgm:t>
    </dgm:pt>
    <dgm:pt modelId="{B4C89211-275F-463A-876E-F0282B6315A7}" type="sibTrans" cxnId="{AD6AFA5C-ACA0-4EC2-A705-8FB2F7C7701F}">
      <dgm:prSet/>
      <dgm:spPr/>
      <dgm:t>
        <a:bodyPr/>
        <a:lstStyle/>
        <a:p>
          <a:pPr rtl="1"/>
          <a:endParaRPr lang="fa-IR"/>
        </a:p>
      </dgm:t>
    </dgm:pt>
    <dgm:pt modelId="{A5AE5384-9820-4548-BE00-73CC9712EEEA}">
      <dgm:prSet phldrT="[Text]" custT="1"/>
      <dgm:spPr/>
      <dgm:t>
        <a:bodyPr/>
        <a:lstStyle/>
        <a:p>
          <a:pPr algn="ctr" rtl="1"/>
          <a:r>
            <a:rPr lang="fa-IR" sz="2400" dirty="0" smtClean="0">
              <a:cs typeface="B Nazanin" pitchFamily="2" charset="-78"/>
            </a:rPr>
            <a:t>اوراق مزارعه</a:t>
          </a:r>
          <a:endParaRPr lang="fa-IR" sz="2400" dirty="0">
            <a:cs typeface="B Nazanin" pitchFamily="2" charset="-78"/>
          </a:endParaRPr>
        </a:p>
      </dgm:t>
    </dgm:pt>
    <dgm:pt modelId="{DBEE45BF-8FEE-4CC2-ACCB-1DA89677000A}" type="parTrans" cxnId="{A7A77C57-2B93-42D2-8D28-11E5B57660FB}">
      <dgm:prSet/>
      <dgm:spPr/>
      <dgm:t>
        <a:bodyPr/>
        <a:lstStyle/>
        <a:p>
          <a:pPr rtl="1"/>
          <a:endParaRPr lang="fa-IR"/>
        </a:p>
      </dgm:t>
    </dgm:pt>
    <dgm:pt modelId="{87828BE9-A383-40F8-8D54-7E41504CD4BC}" type="sibTrans" cxnId="{A7A77C57-2B93-42D2-8D28-11E5B57660FB}">
      <dgm:prSet/>
      <dgm:spPr/>
      <dgm:t>
        <a:bodyPr/>
        <a:lstStyle/>
        <a:p>
          <a:pPr rtl="1"/>
          <a:endParaRPr lang="fa-IR"/>
        </a:p>
      </dgm:t>
    </dgm:pt>
    <dgm:pt modelId="{36C97630-F074-4AD5-B700-216625FDB6A6}">
      <dgm:prSet phldrT="[Text]" custT="1"/>
      <dgm:spPr/>
      <dgm:t>
        <a:bodyPr/>
        <a:lstStyle/>
        <a:p>
          <a:pPr algn="ctr" rtl="1"/>
          <a:r>
            <a:rPr lang="fa-IR" sz="2400" dirty="0" smtClean="0">
              <a:cs typeface="B Nazanin" pitchFamily="2" charset="-78"/>
            </a:rPr>
            <a:t>اوراق مساقات</a:t>
          </a:r>
          <a:endParaRPr lang="fa-IR" sz="2400" dirty="0">
            <a:cs typeface="B Nazanin" pitchFamily="2" charset="-78"/>
          </a:endParaRPr>
        </a:p>
      </dgm:t>
    </dgm:pt>
    <dgm:pt modelId="{F280A95D-ADE3-419A-817F-5305816CA683}" type="parTrans" cxnId="{F2AF98C6-BE12-4D66-93C7-48F65AD75DF2}">
      <dgm:prSet/>
      <dgm:spPr/>
      <dgm:t>
        <a:bodyPr/>
        <a:lstStyle/>
        <a:p>
          <a:pPr rtl="1"/>
          <a:endParaRPr lang="fa-IR"/>
        </a:p>
      </dgm:t>
    </dgm:pt>
    <dgm:pt modelId="{36CB316C-F1EE-4DC2-B2D9-68AE1BA6D9C3}" type="sibTrans" cxnId="{F2AF98C6-BE12-4D66-93C7-48F65AD75DF2}">
      <dgm:prSet/>
      <dgm:spPr/>
      <dgm:t>
        <a:bodyPr/>
        <a:lstStyle/>
        <a:p>
          <a:pPr rtl="1"/>
          <a:endParaRPr lang="fa-IR"/>
        </a:p>
      </dgm:t>
    </dgm:pt>
    <dgm:pt modelId="{AC61E288-0A05-4A3F-8524-66E603956BC9}" type="pres">
      <dgm:prSet presAssocID="{DEF039B7-7323-4A14-88EE-ACAF3593381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211ECE5-8E6E-44BB-815B-203CB942EB63}" type="pres">
      <dgm:prSet presAssocID="{F3B79616-9A57-4502-BAF6-4B076C71103E}" presName="compNode" presStyleCnt="0"/>
      <dgm:spPr/>
    </dgm:pt>
    <dgm:pt modelId="{BB10C765-AC5A-412E-B4AA-04FAB721DEC0}" type="pres">
      <dgm:prSet presAssocID="{F3B79616-9A57-4502-BAF6-4B076C71103E}" presName="aNode" presStyleLbl="bgShp" presStyleIdx="0" presStyleCnt="2"/>
      <dgm:spPr/>
      <dgm:t>
        <a:bodyPr/>
        <a:lstStyle/>
        <a:p>
          <a:pPr rtl="1"/>
          <a:endParaRPr lang="fa-IR"/>
        </a:p>
      </dgm:t>
    </dgm:pt>
    <dgm:pt modelId="{0E958E4B-AE40-4640-AE77-7DA8A60E008D}" type="pres">
      <dgm:prSet presAssocID="{F3B79616-9A57-4502-BAF6-4B076C71103E}" presName="textNode" presStyleLbl="bgShp" presStyleIdx="0" presStyleCnt="2"/>
      <dgm:spPr/>
      <dgm:t>
        <a:bodyPr/>
        <a:lstStyle/>
        <a:p>
          <a:pPr rtl="1"/>
          <a:endParaRPr lang="fa-IR"/>
        </a:p>
      </dgm:t>
    </dgm:pt>
    <dgm:pt modelId="{A2FBA3B9-50C3-48CB-A00F-5903A855A16C}" type="pres">
      <dgm:prSet presAssocID="{F3B79616-9A57-4502-BAF6-4B076C71103E}" presName="compChildNode" presStyleCnt="0"/>
      <dgm:spPr/>
    </dgm:pt>
    <dgm:pt modelId="{0397C9AF-6FC7-41C9-863B-6AF7034C4959}" type="pres">
      <dgm:prSet presAssocID="{F3B79616-9A57-4502-BAF6-4B076C71103E}" presName="theInnerList" presStyleCnt="0"/>
      <dgm:spPr/>
    </dgm:pt>
    <dgm:pt modelId="{35FBAB7C-E415-422D-AD8D-EE88429512B3}" type="pres">
      <dgm:prSet presAssocID="{C4F12572-0AFC-4FFF-8D8D-BD7F45601CD1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6F6ED97-12EC-46B0-9EB7-30EE24025947}" type="pres">
      <dgm:prSet presAssocID="{C4F12572-0AFC-4FFF-8D8D-BD7F45601CD1}" presName="aSpace2" presStyleCnt="0"/>
      <dgm:spPr/>
    </dgm:pt>
    <dgm:pt modelId="{E33E8497-F176-4986-A978-C945E052FDE0}" type="pres">
      <dgm:prSet presAssocID="{0C8D24B0-46B2-4AD9-996C-0806AA8C51CF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BEC52BF-DAE1-49EE-A23F-2FE6F9CB5665}" type="pres">
      <dgm:prSet presAssocID="{0C8D24B0-46B2-4AD9-996C-0806AA8C51CF}" presName="aSpace2" presStyleCnt="0"/>
      <dgm:spPr/>
    </dgm:pt>
    <dgm:pt modelId="{0A9A8808-66F8-4F77-A7DF-C4AD63169930}" type="pres">
      <dgm:prSet presAssocID="{4FFF07B5-9AF9-4856-AE02-13258D311E43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C716F5F-51C6-4D5D-A2BE-11ECC7F17467}" type="pres">
      <dgm:prSet presAssocID="{4FFF07B5-9AF9-4856-AE02-13258D311E43}" presName="aSpace2" presStyleCnt="0"/>
      <dgm:spPr/>
    </dgm:pt>
    <dgm:pt modelId="{7DE73B4F-BE71-4A4B-ABA5-A0D03F447FD8}" type="pres">
      <dgm:prSet presAssocID="{88375214-740F-4386-954D-D633F96750A0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8D6DEE5-5BC9-448D-8159-58828C19144C}" type="pres">
      <dgm:prSet presAssocID="{F3B79616-9A57-4502-BAF6-4B076C71103E}" presName="aSpace" presStyleCnt="0"/>
      <dgm:spPr/>
    </dgm:pt>
    <dgm:pt modelId="{41182F85-542B-4CBA-9099-9011D15BDD4D}" type="pres">
      <dgm:prSet presAssocID="{8ED2099E-335C-4774-80D5-938FFCEF2BC9}" presName="compNode" presStyleCnt="0"/>
      <dgm:spPr/>
    </dgm:pt>
    <dgm:pt modelId="{0DFE19D8-339F-4CA7-B6EC-1768F7DB1AF7}" type="pres">
      <dgm:prSet presAssocID="{8ED2099E-335C-4774-80D5-938FFCEF2BC9}" presName="aNode" presStyleLbl="bgShp" presStyleIdx="1" presStyleCnt="2"/>
      <dgm:spPr/>
      <dgm:t>
        <a:bodyPr/>
        <a:lstStyle/>
        <a:p>
          <a:pPr rtl="1"/>
          <a:endParaRPr lang="fa-IR"/>
        </a:p>
      </dgm:t>
    </dgm:pt>
    <dgm:pt modelId="{CC0E2F3B-C6B2-4808-808F-C53696FE8F9F}" type="pres">
      <dgm:prSet presAssocID="{8ED2099E-335C-4774-80D5-938FFCEF2BC9}" presName="textNode" presStyleLbl="bgShp" presStyleIdx="1" presStyleCnt="2"/>
      <dgm:spPr/>
      <dgm:t>
        <a:bodyPr/>
        <a:lstStyle/>
        <a:p>
          <a:pPr rtl="1"/>
          <a:endParaRPr lang="fa-IR"/>
        </a:p>
      </dgm:t>
    </dgm:pt>
    <dgm:pt modelId="{DD4940F8-194B-445B-B772-B85C0AF0E673}" type="pres">
      <dgm:prSet presAssocID="{8ED2099E-335C-4774-80D5-938FFCEF2BC9}" presName="compChildNode" presStyleCnt="0"/>
      <dgm:spPr/>
    </dgm:pt>
    <dgm:pt modelId="{0AF8BCEC-F76C-479A-804F-857D7A00C7A4}" type="pres">
      <dgm:prSet presAssocID="{8ED2099E-335C-4774-80D5-938FFCEF2BC9}" presName="theInnerList" presStyleCnt="0"/>
      <dgm:spPr/>
    </dgm:pt>
    <dgm:pt modelId="{EB6D242F-87B9-431B-AE7F-3BAC5C8D5C5A}" type="pres">
      <dgm:prSet presAssocID="{D9C83AE3-EF24-42B2-939D-A9DDAFC931AA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5B389F0-1361-4022-B838-F9F5073AE821}" type="pres">
      <dgm:prSet presAssocID="{D9C83AE3-EF24-42B2-939D-A9DDAFC931AA}" presName="aSpace2" presStyleCnt="0"/>
      <dgm:spPr/>
    </dgm:pt>
    <dgm:pt modelId="{C2E82EC0-554B-4144-8161-A6A1760C3D4E}" type="pres">
      <dgm:prSet presAssocID="{43C7F827-F692-4376-AB8E-718BE71F5066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E94F9D0-7898-4233-B622-0CDF2AF9FC86}" type="pres">
      <dgm:prSet presAssocID="{43C7F827-F692-4376-AB8E-718BE71F5066}" presName="aSpace2" presStyleCnt="0"/>
      <dgm:spPr/>
    </dgm:pt>
    <dgm:pt modelId="{95E2DC7A-3275-4459-94ED-9D12E9239732}" type="pres">
      <dgm:prSet presAssocID="{A5AE5384-9820-4548-BE00-73CC9712EEEA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4B98830-A8CD-4ED6-9E76-B53368AC554F}" type="pres">
      <dgm:prSet presAssocID="{A5AE5384-9820-4548-BE00-73CC9712EEEA}" presName="aSpace2" presStyleCnt="0"/>
      <dgm:spPr/>
    </dgm:pt>
    <dgm:pt modelId="{49E56ABB-D487-4AE7-8BCA-942100E455D2}" type="pres">
      <dgm:prSet presAssocID="{36C97630-F074-4AD5-B700-216625FDB6A6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999F803-74E6-408E-8471-57E26DE3459B}" type="presOf" srcId="{8ED2099E-335C-4774-80D5-938FFCEF2BC9}" destId="{0DFE19D8-339F-4CA7-B6EC-1768F7DB1AF7}" srcOrd="0" destOrd="0" presId="urn:microsoft.com/office/officeart/2005/8/layout/lProcess2"/>
    <dgm:cxn modelId="{72720C87-E1DE-44F6-8AAF-3A17A65F7B16}" srcId="{DEF039B7-7323-4A14-88EE-ACAF35933817}" destId="{F3B79616-9A57-4502-BAF6-4B076C71103E}" srcOrd="0" destOrd="0" parTransId="{30128BA7-934D-4C62-B486-98DF4257EAA8}" sibTransId="{3F52F4B6-1D0E-4140-BACE-317A127C37AC}"/>
    <dgm:cxn modelId="{91049867-28FE-4184-B988-F12964877F14}" type="presOf" srcId="{D9C83AE3-EF24-42B2-939D-A9DDAFC931AA}" destId="{EB6D242F-87B9-431B-AE7F-3BAC5C8D5C5A}" srcOrd="0" destOrd="0" presId="urn:microsoft.com/office/officeart/2005/8/layout/lProcess2"/>
    <dgm:cxn modelId="{D4DDE1F0-87C7-4A77-8274-0C5DF4262699}" srcId="{8ED2099E-335C-4774-80D5-938FFCEF2BC9}" destId="{D9C83AE3-EF24-42B2-939D-A9DDAFC931AA}" srcOrd="0" destOrd="0" parTransId="{C0BA903F-45FC-4E3B-ABB4-EF9D73A0B650}" sibTransId="{554B1956-CAEE-431D-899E-47AEED8181DD}"/>
    <dgm:cxn modelId="{B57519E5-0EDF-4402-B82E-F9300C9EE596}" type="presOf" srcId="{F3B79616-9A57-4502-BAF6-4B076C71103E}" destId="{BB10C765-AC5A-412E-B4AA-04FAB721DEC0}" srcOrd="0" destOrd="0" presId="urn:microsoft.com/office/officeart/2005/8/layout/lProcess2"/>
    <dgm:cxn modelId="{8EADE7D7-2F90-4862-82ED-832D5DB29702}" type="presOf" srcId="{4FFF07B5-9AF9-4856-AE02-13258D311E43}" destId="{0A9A8808-66F8-4F77-A7DF-C4AD63169930}" srcOrd="0" destOrd="0" presId="urn:microsoft.com/office/officeart/2005/8/layout/lProcess2"/>
    <dgm:cxn modelId="{7BD81C31-0B3D-4722-AC15-E6CC57E6413C}" type="presOf" srcId="{8ED2099E-335C-4774-80D5-938FFCEF2BC9}" destId="{CC0E2F3B-C6B2-4808-808F-C53696FE8F9F}" srcOrd="1" destOrd="0" presId="urn:microsoft.com/office/officeart/2005/8/layout/lProcess2"/>
    <dgm:cxn modelId="{61A290D8-DE7B-4C01-8620-BA6634F5F0C1}" type="presOf" srcId="{43C7F827-F692-4376-AB8E-718BE71F5066}" destId="{C2E82EC0-554B-4144-8161-A6A1760C3D4E}" srcOrd="0" destOrd="0" presId="urn:microsoft.com/office/officeart/2005/8/layout/lProcess2"/>
    <dgm:cxn modelId="{A0BDE664-D475-4E52-B970-EB6B9E9DB650}" type="presOf" srcId="{A5AE5384-9820-4548-BE00-73CC9712EEEA}" destId="{95E2DC7A-3275-4459-94ED-9D12E9239732}" srcOrd="0" destOrd="0" presId="urn:microsoft.com/office/officeart/2005/8/layout/lProcess2"/>
    <dgm:cxn modelId="{9C176848-45FD-4512-BF6B-7A1E02B4B4C6}" type="presOf" srcId="{DEF039B7-7323-4A14-88EE-ACAF35933817}" destId="{AC61E288-0A05-4A3F-8524-66E603956BC9}" srcOrd="0" destOrd="0" presId="urn:microsoft.com/office/officeart/2005/8/layout/lProcess2"/>
    <dgm:cxn modelId="{A4E3E1BD-08B7-46F6-8071-6C94636110AA}" srcId="{F3B79616-9A57-4502-BAF6-4B076C71103E}" destId="{4FFF07B5-9AF9-4856-AE02-13258D311E43}" srcOrd="2" destOrd="0" parTransId="{94102B19-6B9D-402E-B099-9FF372F08C2B}" sibTransId="{69DB601B-8FEC-4065-BA5C-8FD5AA585681}"/>
    <dgm:cxn modelId="{AD6AFA5C-ACA0-4EC2-A705-8FB2F7C7701F}" srcId="{8ED2099E-335C-4774-80D5-938FFCEF2BC9}" destId="{43C7F827-F692-4376-AB8E-718BE71F5066}" srcOrd="1" destOrd="0" parTransId="{42431D90-32B4-44CE-9318-89B7E5F16E37}" sibTransId="{B4C89211-275F-463A-876E-F0282B6315A7}"/>
    <dgm:cxn modelId="{394F13DC-2A1E-40E1-8EB8-97677FF2F25B}" type="presOf" srcId="{C4F12572-0AFC-4FFF-8D8D-BD7F45601CD1}" destId="{35FBAB7C-E415-422D-AD8D-EE88429512B3}" srcOrd="0" destOrd="0" presId="urn:microsoft.com/office/officeart/2005/8/layout/lProcess2"/>
    <dgm:cxn modelId="{B05056EF-E59D-4F1A-A7D4-A97F49D00F29}" srcId="{F3B79616-9A57-4502-BAF6-4B076C71103E}" destId="{0C8D24B0-46B2-4AD9-996C-0806AA8C51CF}" srcOrd="1" destOrd="0" parTransId="{7A6C7A48-0B5A-43B4-846F-2AD26C5666D6}" sibTransId="{59B9E3D5-F9FA-41FE-A27F-24D86AE91F78}"/>
    <dgm:cxn modelId="{90270E40-4838-40A1-8421-5EC7251FC2F8}" srcId="{F3B79616-9A57-4502-BAF6-4B076C71103E}" destId="{88375214-740F-4386-954D-D633F96750A0}" srcOrd="3" destOrd="0" parTransId="{DD07A48D-83B6-46A4-A98E-1342B5D89115}" sibTransId="{0E2D77F5-7A12-4ACE-B8D2-59B9BB77E386}"/>
    <dgm:cxn modelId="{F9E67D88-93E2-469E-AFFF-BF93BE5042F3}" type="presOf" srcId="{36C97630-F074-4AD5-B700-216625FDB6A6}" destId="{49E56ABB-D487-4AE7-8BCA-942100E455D2}" srcOrd="0" destOrd="0" presId="urn:microsoft.com/office/officeart/2005/8/layout/lProcess2"/>
    <dgm:cxn modelId="{09CD3032-DCC3-4A3C-A2AC-5859A6D57F8E}" type="presOf" srcId="{F3B79616-9A57-4502-BAF6-4B076C71103E}" destId="{0E958E4B-AE40-4640-AE77-7DA8A60E008D}" srcOrd="1" destOrd="0" presId="urn:microsoft.com/office/officeart/2005/8/layout/lProcess2"/>
    <dgm:cxn modelId="{A7A77C57-2B93-42D2-8D28-11E5B57660FB}" srcId="{8ED2099E-335C-4774-80D5-938FFCEF2BC9}" destId="{A5AE5384-9820-4548-BE00-73CC9712EEEA}" srcOrd="2" destOrd="0" parTransId="{DBEE45BF-8FEE-4CC2-ACCB-1DA89677000A}" sibTransId="{87828BE9-A383-40F8-8D54-7E41504CD4BC}"/>
    <dgm:cxn modelId="{80AC67BC-6CEA-41A3-8D91-9EBE63C26220}" srcId="{DEF039B7-7323-4A14-88EE-ACAF35933817}" destId="{8ED2099E-335C-4774-80D5-938FFCEF2BC9}" srcOrd="1" destOrd="0" parTransId="{AE0F9AA3-D239-490B-9ACF-74F5ECBF1174}" sibTransId="{9D73A38A-12E8-4557-AA4D-A1281B0CF0E1}"/>
    <dgm:cxn modelId="{E547E85E-A31E-4743-8FF0-2E43A61B78A4}" srcId="{F3B79616-9A57-4502-BAF6-4B076C71103E}" destId="{C4F12572-0AFC-4FFF-8D8D-BD7F45601CD1}" srcOrd="0" destOrd="0" parTransId="{305E9682-8DB7-4FD8-AFD4-2A9908B5D178}" sibTransId="{A3380F9D-2F95-412E-807A-FB64C274D3B1}"/>
    <dgm:cxn modelId="{59D44CE4-6C3F-4612-B634-1E4188893511}" type="presOf" srcId="{88375214-740F-4386-954D-D633F96750A0}" destId="{7DE73B4F-BE71-4A4B-ABA5-A0D03F447FD8}" srcOrd="0" destOrd="0" presId="urn:microsoft.com/office/officeart/2005/8/layout/lProcess2"/>
    <dgm:cxn modelId="{F2AF98C6-BE12-4D66-93C7-48F65AD75DF2}" srcId="{8ED2099E-335C-4774-80D5-938FFCEF2BC9}" destId="{36C97630-F074-4AD5-B700-216625FDB6A6}" srcOrd="3" destOrd="0" parTransId="{F280A95D-ADE3-419A-817F-5305816CA683}" sibTransId="{36CB316C-F1EE-4DC2-B2D9-68AE1BA6D9C3}"/>
    <dgm:cxn modelId="{7AB70450-EE90-4C60-A66A-7DE463E7CAE5}" type="presOf" srcId="{0C8D24B0-46B2-4AD9-996C-0806AA8C51CF}" destId="{E33E8497-F176-4986-A978-C945E052FDE0}" srcOrd="0" destOrd="0" presId="urn:microsoft.com/office/officeart/2005/8/layout/lProcess2"/>
    <dgm:cxn modelId="{5903CBEF-DEB5-4AEC-A5FD-2AF01572A019}" type="presParOf" srcId="{AC61E288-0A05-4A3F-8524-66E603956BC9}" destId="{3211ECE5-8E6E-44BB-815B-203CB942EB63}" srcOrd="0" destOrd="0" presId="urn:microsoft.com/office/officeart/2005/8/layout/lProcess2"/>
    <dgm:cxn modelId="{31349821-8F8E-4B91-9E61-4D0189E98C21}" type="presParOf" srcId="{3211ECE5-8E6E-44BB-815B-203CB942EB63}" destId="{BB10C765-AC5A-412E-B4AA-04FAB721DEC0}" srcOrd="0" destOrd="0" presId="urn:microsoft.com/office/officeart/2005/8/layout/lProcess2"/>
    <dgm:cxn modelId="{1D3E4809-8277-4299-A407-4D059825E948}" type="presParOf" srcId="{3211ECE5-8E6E-44BB-815B-203CB942EB63}" destId="{0E958E4B-AE40-4640-AE77-7DA8A60E008D}" srcOrd="1" destOrd="0" presId="urn:microsoft.com/office/officeart/2005/8/layout/lProcess2"/>
    <dgm:cxn modelId="{544EEB1E-F7DD-4FB9-A585-971F4CD343B8}" type="presParOf" srcId="{3211ECE5-8E6E-44BB-815B-203CB942EB63}" destId="{A2FBA3B9-50C3-48CB-A00F-5903A855A16C}" srcOrd="2" destOrd="0" presId="urn:microsoft.com/office/officeart/2005/8/layout/lProcess2"/>
    <dgm:cxn modelId="{CF334A37-F122-4F31-A7CD-74C2241AA129}" type="presParOf" srcId="{A2FBA3B9-50C3-48CB-A00F-5903A855A16C}" destId="{0397C9AF-6FC7-41C9-863B-6AF7034C4959}" srcOrd="0" destOrd="0" presId="urn:microsoft.com/office/officeart/2005/8/layout/lProcess2"/>
    <dgm:cxn modelId="{297D1CB0-9110-4EA6-BE74-D3451B734DFF}" type="presParOf" srcId="{0397C9AF-6FC7-41C9-863B-6AF7034C4959}" destId="{35FBAB7C-E415-422D-AD8D-EE88429512B3}" srcOrd="0" destOrd="0" presId="urn:microsoft.com/office/officeart/2005/8/layout/lProcess2"/>
    <dgm:cxn modelId="{CEF35EFC-946D-4D29-A4D6-746AE855FA71}" type="presParOf" srcId="{0397C9AF-6FC7-41C9-863B-6AF7034C4959}" destId="{86F6ED97-12EC-46B0-9EB7-30EE24025947}" srcOrd="1" destOrd="0" presId="urn:microsoft.com/office/officeart/2005/8/layout/lProcess2"/>
    <dgm:cxn modelId="{B2B15CF6-4268-4F94-B6F8-7B08572DEEFC}" type="presParOf" srcId="{0397C9AF-6FC7-41C9-863B-6AF7034C4959}" destId="{E33E8497-F176-4986-A978-C945E052FDE0}" srcOrd="2" destOrd="0" presId="urn:microsoft.com/office/officeart/2005/8/layout/lProcess2"/>
    <dgm:cxn modelId="{9AC22323-25B4-4243-BE9A-79946D01C021}" type="presParOf" srcId="{0397C9AF-6FC7-41C9-863B-6AF7034C4959}" destId="{CBEC52BF-DAE1-49EE-A23F-2FE6F9CB5665}" srcOrd="3" destOrd="0" presId="urn:microsoft.com/office/officeart/2005/8/layout/lProcess2"/>
    <dgm:cxn modelId="{602DAD22-D732-4C47-8C05-014BDAD13470}" type="presParOf" srcId="{0397C9AF-6FC7-41C9-863B-6AF7034C4959}" destId="{0A9A8808-66F8-4F77-A7DF-C4AD63169930}" srcOrd="4" destOrd="0" presId="urn:microsoft.com/office/officeart/2005/8/layout/lProcess2"/>
    <dgm:cxn modelId="{E4D0A718-C075-49D6-83AE-A4C7F582701C}" type="presParOf" srcId="{0397C9AF-6FC7-41C9-863B-6AF7034C4959}" destId="{6C716F5F-51C6-4D5D-A2BE-11ECC7F17467}" srcOrd="5" destOrd="0" presId="urn:microsoft.com/office/officeart/2005/8/layout/lProcess2"/>
    <dgm:cxn modelId="{7903FB6C-157F-4F11-9B8D-1C4969DC3850}" type="presParOf" srcId="{0397C9AF-6FC7-41C9-863B-6AF7034C4959}" destId="{7DE73B4F-BE71-4A4B-ABA5-A0D03F447FD8}" srcOrd="6" destOrd="0" presId="urn:microsoft.com/office/officeart/2005/8/layout/lProcess2"/>
    <dgm:cxn modelId="{48838C84-0D87-4CAC-8AE9-C9A9E48E2136}" type="presParOf" srcId="{AC61E288-0A05-4A3F-8524-66E603956BC9}" destId="{48D6DEE5-5BC9-448D-8159-58828C19144C}" srcOrd="1" destOrd="0" presId="urn:microsoft.com/office/officeart/2005/8/layout/lProcess2"/>
    <dgm:cxn modelId="{BA347336-791D-422C-830C-65255C10EE39}" type="presParOf" srcId="{AC61E288-0A05-4A3F-8524-66E603956BC9}" destId="{41182F85-542B-4CBA-9099-9011D15BDD4D}" srcOrd="2" destOrd="0" presId="urn:microsoft.com/office/officeart/2005/8/layout/lProcess2"/>
    <dgm:cxn modelId="{F4D018C9-6B59-45BE-8DC0-6D8554C01793}" type="presParOf" srcId="{41182F85-542B-4CBA-9099-9011D15BDD4D}" destId="{0DFE19D8-339F-4CA7-B6EC-1768F7DB1AF7}" srcOrd="0" destOrd="0" presId="urn:microsoft.com/office/officeart/2005/8/layout/lProcess2"/>
    <dgm:cxn modelId="{0E8F1EC7-84EB-4676-8402-34D56E90F50A}" type="presParOf" srcId="{41182F85-542B-4CBA-9099-9011D15BDD4D}" destId="{CC0E2F3B-C6B2-4808-808F-C53696FE8F9F}" srcOrd="1" destOrd="0" presId="urn:microsoft.com/office/officeart/2005/8/layout/lProcess2"/>
    <dgm:cxn modelId="{026DFE30-1ABC-4D95-8219-604EC593D618}" type="presParOf" srcId="{41182F85-542B-4CBA-9099-9011D15BDD4D}" destId="{DD4940F8-194B-445B-B772-B85C0AF0E673}" srcOrd="2" destOrd="0" presId="urn:microsoft.com/office/officeart/2005/8/layout/lProcess2"/>
    <dgm:cxn modelId="{A8F9E4C2-D235-49C7-9423-8C7852258654}" type="presParOf" srcId="{DD4940F8-194B-445B-B772-B85C0AF0E673}" destId="{0AF8BCEC-F76C-479A-804F-857D7A00C7A4}" srcOrd="0" destOrd="0" presId="urn:microsoft.com/office/officeart/2005/8/layout/lProcess2"/>
    <dgm:cxn modelId="{A96ED45D-3FC9-4457-B36D-5BFAD93DFD7C}" type="presParOf" srcId="{0AF8BCEC-F76C-479A-804F-857D7A00C7A4}" destId="{EB6D242F-87B9-431B-AE7F-3BAC5C8D5C5A}" srcOrd="0" destOrd="0" presId="urn:microsoft.com/office/officeart/2005/8/layout/lProcess2"/>
    <dgm:cxn modelId="{36386990-1828-492E-A33A-371B69CC53CC}" type="presParOf" srcId="{0AF8BCEC-F76C-479A-804F-857D7A00C7A4}" destId="{25B389F0-1361-4022-B838-F9F5073AE821}" srcOrd="1" destOrd="0" presId="urn:microsoft.com/office/officeart/2005/8/layout/lProcess2"/>
    <dgm:cxn modelId="{474AA9BF-BBFF-4AD4-A75B-66D79731EAF5}" type="presParOf" srcId="{0AF8BCEC-F76C-479A-804F-857D7A00C7A4}" destId="{C2E82EC0-554B-4144-8161-A6A1760C3D4E}" srcOrd="2" destOrd="0" presId="urn:microsoft.com/office/officeart/2005/8/layout/lProcess2"/>
    <dgm:cxn modelId="{A79834AF-0C99-4730-BF0E-6D60E1AF3A91}" type="presParOf" srcId="{0AF8BCEC-F76C-479A-804F-857D7A00C7A4}" destId="{FE94F9D0-7898-4233-B622-0CDF2AF9FC86}" srcOrd="3" destOrd="0" presId="urn:microsoft.com/office/officeart/2005/8/layout/lProcess2"/>
    <dgm:cxn modelId="{9A192A2B-A4E2-4832-89A3-5B24CF8598DC}" type="presParOf" srcId="{0AF8BCEC-F76C-479A-804F-857D7A00C7A4}" destId="{95E2DC7A-3275-4459-94ED-9D12E9239732}" srcOrd="4" destOrd="0" presId="urn:microsoft.com/office/officeart/2005/8/layout/lProcess2"/>
    <dgm:cxn modelId="{E924B7BE-3668-43ED-94B7-061FCFDEC1AB}" type="presParOf" srcId="{0AF8BCEC-F76C-479A-804F-857D7A00C7A4}" destId="{64B98830-A8CD-4ED6-9E76-B53368AC554F}" srcOrd="5" destOrd="0" presId="urn:microsoft.com/office/officeart/2005/8/layout/lProcess2"/>
    <dgm:cxn modelId="{FEFCCAFB-60A1-4CC7-A4F7-EC517DECF757}" type="presParOf" srcId="{0AF8BCEC-F76C-479A-804F-857D7A00C7A4}" destId="{49E56ABB-D487-4AE7-8BCA-942100E455D2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1A9F145F-21C2-47C5-9382-2E90838D9D97}" type="doc">
      <dgm:prSet loTypeId="urn:microsoft.com/office/officeart/2005/8/layout/venn2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4D1EEEA9-51C6-47C8-9B0C-527F7860EE76}">
      <dgm:prSet custT="1"/>
      <dgm:spPr/>
      <dgm:t>
        <a:bodyPr/>
        <a:lstStyle/>
        <a:p>
          <a:pPr rtl="1"/>
          <a:r>
            <a:rPr lang="fa-IR" sz="2800" b="1" dirty="0" smtClean="0">
              <a:cs typeface="B Nazanin" pitchFamily="2" charset="-78"/>
            </a:rPr>
            <a:t>اوراق اجاره</a:t>
          </a:r>
          <a:endParaRPr lang="fa-IR" sz="2800" b="1" dirty="0">
            <a:cs typeface="B Nazanin" pitchFamily="2" charset="-78"/>
          </a:endParaRPr>
        </a:p>
      </dgm:t>
    </dgm:pt>
    <dgm:pt modelId="{FF191919-1F3C-4C8F-A3CE-5F5EB3FAC841}" type="parTrans" cxnId="{17E12ED4-CE31-4949-92E0-05C422FDBA67}">
      <dgm:prSet/>
      <dgm:spPr/>
      <dgm:t>
        <a:bodyPr/>
        <a:lstStyle/>
        <a:p>
          <a:pPr rtl="1"/>
          <a:endParaRPr lang="fa-IR" sz="2800">
            <a:cs typeface="B Nazanin" pitchFamily="2" charset="-78"/>
          </a:endParaRPr>
        </a:p>
      </dgm:t>
    </dgm:pt>
    <dgm:pt modelId="{C5776A74-063A-46CA-AEB3-060354B960CB}" type="sibTrans" cxnId="{17E12ED4-CE31-4949-92E0-05C422FDBA67}">
      <dgm:prSet/>
      <dgm:spPr/>
      <dgm:t>
        <a:bodyPr/>
        <a:lstStyle/>
        <a:p>
          <a:pPr rtl="1"/>
          <a:endParaRPr lang="fa-IR" sz="2800">
            <a:cs typeface="B Nazanin" pitchFamily="2" charset="-78"/>
          </a:endParaRPr>
        </a:p>
      </dgm:t>
    </dgm:pt>
    <dgm:pt modelId="{3353BE2A-4B77-4FE4-B1A4-B5A051071ADC}" type="pres">
      <dgm:prSet presAssocID="{1A9F145F-21C2-47C5-9382-2E90838D9D9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11A0040-B96C-430F-80FA-2284F837DBDA}" type="pres">
      <dgm:prSet presAssocID="{1A9F145F-21C2-47C5-9382-2E90838D9D97}" presName="comp1" presStyleCnt="0"/>
      <dgm:spPr/>
      <dgm:t>
        <a:bodyPr/>
        <a:lstStyle/>
        <a:p>
          <a:pPr rtl="1"/>
          <a:endParaRPr lang="fa-IR"/>
        </a:p>
      </dgm:t>
    </dgm:pt>
    <dgm:pt modelId="{57D673D8-68F9-4CAC-86A2-D3F13F7375DF}" type="pres">
      <dgm:prSet presAssocID="{1A9F145F-21C2-47C5-9382-2E90838D9D97}" presName="circle1" presStyleLbl="node1" presStyleIdx="0" presStyleCnt="1"/>
      <dgm:spPr/>
      <dgm:t>
        <a:bodyPr/>
        <a:lstStyle/>
        <a:p>
          <a:pPr rtl="1"/>
          <a:endParaRPr lang="fa-IR"/>
        </a:p>
      </dgm:t>
    </dgm:pt>
    <dgm:pt modelId="{0A104ACA-32E1-428C-8E5E-86180FA78F2C}" type="pres">
      <dgm:prSet presAssocID="{1A9F145F-21C2-47C5-9382-2E90838D9D97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0661A953-CF6F-47C0-BC85-465A4DB714AD}" type="presOf" srcId="{4D1EEEA9-51C6-47C8-9B0C-527F7860EE76}" destId="{57D673D8-68F9-4CAC-86A2-D3F13F7375DF}" srcOrd="0" destOrd="0" presId="urn:microsoft.com/office/officeart/2005/8/layout/venn2"/>
    <dgm:cxn modelId="{17E12ED4-CE31-4949-92E0-05C422FDBA67}" srcId="{1A9F145F-21C2-47C5-9382-2E90838D9D97}" destId="{4D1EEEA9-51C6-47C8-9B0C-527F7860EE76}" srcOrd="0" destOrd="0" parTransId="{FF191919-1F3C-4C8F-A3CE-5F5EB3FAC841}" sibTransId="{C5776A74-063A-46CA-AEB3-060354B960CB}"/>
    <dgm:cxn modelId="{6EE0D425-1D71-4E7C-A24C-8A97F330192A}" type="presOf" srcId="{1A9F145F-21C2-47C5-9382-2E90838D9D97}" destId="{3353BE2A-4B77-4FE4-B1A4-B5A051071ADC}" srcOrd="0" destOrd="0" presId="urn:microsoft.com/office/officeart/2005/8/layout/venn2"/>
    <dgm:cxn modelId="{5576A348-B57D-4BED-A2EE-AC51A558DF97}" type="presOf" srcId="{4D1EEEA9-51C6-47C8-9B0C-527F7860EE76}" destId="{0A104ACA-32E1-428C-8E5E-86180FA78F2C}" srcOrd="1" destOrd="0" presId="urn:microsoft.com/office/officeart/2005/8/layout/venn2"/>
    <dgm:cxn modelId="{16B9B0D3-2F77-4F63-8F37-331717F0D03E}" type="presParOf" srcId="{3353BE2A-4B77-4FE4-B1A4-B5A051071ADC}" destId="{211A0040-B96C-430F-80FA-2284F837DBDA}" srcOrd="0" destOrd="0" presId="urn:microsoft.com/office/officeart/2005/8/layout/venn2"/>
    <dgm:cxn modelId="{D6F602A3-6B63-4FD3-AF83-AE37809A01A7}" type="presParOf" srcId="{211A0040-B96C-430F-80FA-2284F837DBDA}" destId="{57D673D8-68F9-4CAC-86A2-D3F13F7375DF}" srcOrd="0" destOrd="0" presId="urn:microsoft.com/office/officeart/2005/8/layout/venn2"/>
    <dgm:cxn modelId="{F9049EE9-80EE-4B3D-960F-B5413D7F8072}" type="presParOf" srcId="{211A0040-B96C-430F-80FA-2284F837DBDA}" destId="{0A104ACA-32E1-428C-8E5E-86180FA78F2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1A9F145F-21C2-47C5-9382-2E90838D9D97}" type="doc">
      <dgm:prSet loTypeId="urn:microsoft.com/office/officeart/2005/8/layout/arrow1" loCatId="relationship" qsTypeId="urn:microsoft.com/office/officeart/2005/8/quickstyle/3d1" qsCatId="3D" csTypeId="urn:microsoft.com/office/officeart/2005/8/colors/colorful1#6" csCatId="colorful" phldr="1"/>
      <dgm:spPr/>
      <dgm:t>
        <a:bodyPr/>
        <a:lstStyle/>
        <a:p>
          <a:pPr rtl="1"/>
          <a:endParaRPr lang="fa-IR"/>
        </a:p>
      </dgm:t>
    </dgm:pt>
    <dgm:pt modelId="{28FA1785-AB9A-4854-A7D4-822CEAA0B5C2}">
      <dgm:prSet phldrT="[Text]"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اجارۀ عادی</a:t>
          </a:r>
          <a:endParaRPr lang="fa-IR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37D50506-C71E-4C74-87FA-5E2D22B38F1B}" type="parTrans" cxnId="{279FBF72-E0B6-495D-9A34-C7202F879E72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5DB40BBC-1C33-4AB7-949D-D4AB8262EB9E}" type="sibTrans" cxnId="{279FBF72-E0B6-495D-9A34-C7202F879E72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C3028804-64C5-46DC-AFAE-9BC85D3B53DC}">
      <dgm:prSet phldrT="[Text]"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اجاره به شرط تملیک</a:t>
          </a:r>
          <a:endParaRPr lang="fa-IR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933CDE36-8BFD-4A76-8373-81F29A72B598}" type="parTrans" cxnId="{7A7CAD97-29BD-4AA7-BAE7-53FB5CFB342B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2C6A0E03-FC85-4FAA-B64C-857C76450BF7}" type="sibTrans" cxnId="{7A7CAD97-29BD-4AA7-BAE7-53FB5CFB342B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D752C6F-4E8C-4ACC-8E7F-07F75E7F8FE9}" type="pres">
      <dgm:prSet presAssocID="{1A9F145F-21C2-47C5-9382-2E90838D9D9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5B10734-A726-4FD4-84E1-F483BF722E3E}" type="pres">
      <dgm:prSet presAssocID="{28FA1785-AB9A-4854-A7D4-822CEAA0B5C2}" presName="arrow" presStyleLbl="node1" presStyleIdx="0" presStyleCnt="2" custScaleY="74261" custRadScaleRad="12048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4DAA9D6-454C-4B78-A56C-A0115F993836}" type="pres">
      <dgm:prSet presAssocID="{C3028804-64C5-46DC-AFAE-9BC85D3B53DC}" presName="arrow" presStyleLbl="node1" presStyleIdx="1" presStyleCnt="2" custScaleY="79389" custRadScaleRad="11356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7A7CAD97-29BD-4AA7-BAE7-53FB5CFB342B}" srcId="{1A9F145F-21C2-47C5-9382-2E90838D9D97}" destId="{C3028804-64C5-46DC-AFAE-9BC85D3B53DC}" srcOrd="1" destOrd="0" parTransId="{933CDE36-8BFD-4A76-8373-81F29A72B598}" sibTransId="{2C6A0E03-FC85-4FAA-B64C-857C76450BF7}"/>
    <dgm:cxn modelId="{A22E52A9-D553-490F-AE96-770AA961E29E}" type="presOf" srcId="{28FA1785-AB9A-4854-A7D4-822CEAA0B5C2}" destId="{15B10734-A726-4FD4-84E1-F483BF722E3E}" srcOrd="0" destOrd="0" presId="urn:microsoft.com/office/officeart/2005/8/layout/arrow1"/>
    <dgm:cxn modelId="{279FBF72-E0B6-495D-9A34-C7202F879E72}" srcId="{1A9F145F-21C2-47C5-9382-2E90838D9D97}" destId="{28FA1785-AB9A-4854-A7D4-822CEAA0B5C2}" srcOrd="0" destOrd="0" parTransId="{37D50506-C71E-4C74-87FA-5E2D22B38F1B}" sibTransId="{5DB40BBC-1C33-4AB7-949D-D4AB8262EB9E}"/>
    <dgm:cxn modelId="{EF62E597-08AC-4B69-9928-5F703F0FA4E1}" type="presOf" srcId="{C3028804-64C5-46DC-AFAE-9BC85D3B53DC}" destId="{64DAA9D6-454C-4B78-A56C-A0115F993836}" srcOrd="0" destOrd="0" presId="urn:microsoft.com/office/officeart/2005/8/layout/arrow1"/>
    <dgm:cxn modelId="{2F0980CD-679C-4A64-8E0F-689D61AA55DF}" type="presOf" srcId="{1A9F145F-21C2-47C5-9382-2E90838D9D97}" destId="{7D752C6F-4E8C-4ACC-8E7F-07F75E7F8FE9}" srcOrd="0" destOrd="0" presId="urn:microsoft.com/office/officeart/2005/8/layout/arrow1"/>
    <dgm:cxn modelId="{0BF755FD-E88C-4BE7-BB00-B2EE5B45617B}" type="presParOf" srcId="{7D752C6F-4E8C-4ACC-8E7F-07F75E7F8FE9}" destId="{15B10734-A726-4FD4-84E1-F483BF722E3E}" srcOrd="0" destOrd="0" presId="urn:microsoft.com/office/officeart/2005/8/layout/arrow1"/>
    <dgm:cxn modelId="{34A8EBD0-8709-4BDF-A394-56710FB51C2E}" type="presParOf" srcId="{7D752C6F-4E8C-4ACC-8E7F-07F75E7F8FE9}" destId="{64DAA9D6-454C-4B78-A56C-A0115F993836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2E24E992-134A-4AA0-946B-321523034E00}" type="doc">
      <dgm:prSet loTypeId="urn:microsoft.com/office/officeart/2005/8/layout/vList5" loCatId="list" qsTypeId="urn:microsoft.com/office/officeart/2005/8/quickstyle/3d1" qsCatId="3D" csTypeId="urn:microsoft.com/office/officeart/2005/8/colors/colorful1#7" csCatId="colorful"/>
      <dgm:spPr/>
      <dgm:t>
        <a:bodyPr/>
        <a:lstStyle/>
        <a:p>
          <a:pPr rtl="1"/>
          <a:endParaRPr lang="fa-IR"/>
        </a:p>
      </dgm:t>
    </dgm:pt>
    <dgm:pt modelId="{8C2C8823-574B-4D64-BCA9-24BA3AC3743D}">
      <dgm:prSet/>
      <dgm:spPr/>
      <dgm:t>
        <a:bodyPr/>
        <a:lstStyle/>
        <a:p>
          <a:pPr algn="justLow"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مضاربه</a:t>
          </a:r>
          <a:endParaRPr lang="fa-IR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BEB86E5-7320-4858-9E8E-200FF192036A}" type="parTrans" cxnId="{642FAA82-4476-4FD3-89EF-2EA79E9FFEEE}">
      <dgm:prSet/>
      <dgm:spPr/>
      <dgm:t>
        <a:bodyPr/>
        <a:lstStyle/>
        <a:p>
          <a:pPr algn="justLow"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37248A8-1CDA-452F-B70D-BCC2EA54315C}" type="sibTrans" cxnId="{642FAA82-4476-4FD3-89EF-2EA79E9FFEEE}">
      <dgm:prSet/>
      <dgm:spPr/>
      <dgm:t>
        <a:bodyPr/>
        <a:lstStyle/>
        <a:p>
          <a:pPr algn="justLow"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64C08A79-71CB-4668-9BD5-89C6D71344F9}">
      <dgm:prSet/>
      <dgm:spPr/>
      <dgm:t>
        <a:bodyPr/>
        <a:lstStyle/>
        <a:p>
          <a:pPr algn="justLow"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ناشر اوراق مضاربه با واگذاری اوراق، وجوه متقاضیان اوراق را جمع‌آوری کرده، در فعالیت اقتصادی سودآور (بازرگانی) به‌کار می‌گیرد و در پایان هر دورۀ مالی سود حاصله را براساس نسبت‌هایی که روی اوراق نوشته‌شده، بین خود و صاحبان اوراق تقسیم می‌کند. دارندۀ اوراق نقش مالک و ناشر اوراق نقش عامل قرارداد مضاربه را دارند.</a:t>
          </a:r>
          <a:endParaRPr lang="fa-IR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0A99279F-B093-424E-9951-14E0F999CFA3}" type="parTrans" cxnId="{77F52E54-7420-40BF-884E-E6FCBF99B3E1}">
      <dgm:prSet/>
      <dgm:spPr/>
      <dgm:t>
        <a:bodyPr/>
        <a:lstStyle/>
        <a:p>
          <a:pPr algn="justLow"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15DB11B0-8BEC-4034-A4FB-4CE12766F58D}" type="sibTrans" cxnId="{77F52E54-7420-40BF-884E-E6FCBF99B3E1}">
      <dgm:prSet/>
      <dgm:spPr/>
      <dgm:t>
        <a:bodyPr/>
        <a:lstStyle/>
        <a:p>
          <a:pPr algn="justLow"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3F2EC7B1-504E-409B-9257-32A421AC2A87}" type="pres">
      <dgm:prSet presAssocID="{2E24E992-134A-4AA0-946B-321523034E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823C031D-9553-4E3F-9052-8956CA2121E7}" type="pres">
      <dgm:prSet presAssocID="{8C2C8823-574B-4D64-BCA9-24BA3AC3743D}" presName="linNode" presStyleCnt="0"/>
      <dgm:spPr/>
    </dgm:pt>
    <dgm:pt modelId="{82FEF8A0-B51A-41DB-AE4D-030B9F446D9B}" type="pres">
      <dgm:prSet presAssocID="{8C2C8823-574B-4D64-BCA9-24BA3AC3743D}" presName="parentText" presStyleLbl="node1" presStyleIdx="0" presStyleCnt="1">
        <dgm:presLayoutVars>
          <dgm:chMax val="1"/>
          <dgm:bulletEnabled val="1"/>
        </dgm:presLayoutVars>
      </dgm:prSet>
      <dgm:spPr>
        <a:prstGeom prst="wedgeRoundRectCallout">
          <a:avLst/>
        </a:prstGeom>
      </dgm:spPr>
      <dgm:t>
        <a:bodyPr/>
        <a:lstStyle/>
        <a:p>
          <a:pPr rtl="1"/>
          <a:endParaRPr lang="fa-IR"/>
        </a:p>
      </dgm:t>
    </dgm:pt>
    <dgm:pt modelId="{6B77B8CA-FB58-4AEB-82CA-1B5F569D174A}" type="pres">
      <dgm:prSet presAssocID="{8C2C8823-574B-4D64-BCA9-24BA3AC3743D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30E5E4B9-32FB-44E4-B28C-F0A7EABA5405}" type="presOf" srcId="{8C2C8823-574B-4D64-BCA9-24BA3AC3743D}" destId="{82FEF8A0-B51A-41DB-AE4D-030B9F446D9B}" srcOrd="0" destOrd="0" presId="urn:microsoft.com/office/officeart/2005/8/layout/vList5"/>
    <dgm:cxn modelId="{77F52E54-7420-40BF-884E-E6FCBF99B3E1}" srcId="{8C2C8823-574B-4D64-BCA9-24BA3AC3743D}" destId="{64C08A79-71CB-4668-9BD5-89C6D71344F9}" srcOrd="0" destOrd="0" parTransId="{0A99279F-B093-424E-9951-14E0F999CFA3}" sibTransId="{15DB11B0-8BEC-4034-A4FB-4CE12766F58D}"/>
    <dgm:cxn modelId="{642FAA82-4476-4FD3-89EF-2EA79E9FFEEE}" srcId="{2E24E992-134A-4AA0-946B-321523034E00}" destId="{8C2C8823-574B-4D64-BCA9-24BA3AC3743D}" srcOrd="0" destOrd="0" parTransId="{EBEB86E5-7320-4858-9E8E-200FF192036A}" sibTransId="{837248A8-1CDA-452F-B70D-BCC2EA54315C}"/>
    <dgm:cxn modelId="{210C7C11-D886-44C2-9323-F5CF2C1EE7AC}" type="presOf" srcId="{64C08A79-71CB-4668-9BD5-89C6D71344F9}" destId="{6B77B8CA-FB58-4AEB-82CA-1B5F569D174A}" srcOrd="0" destOrd="0" presId="urn:microsoft.com/office/officeart/2005/8/layout/vList5"/>
    <dgm:cxn modelId="{9C881A65-744A-473A-A87E-BF6617110D3A}" type="presOf" srcId="{2E24E992-134A-4AA0-946B-321523034E00}" destId="{3F2EC7B1-504E-409B-9257-32A421AC2A87}" srcOrd="0" destOrd="0" presId="urn:microsoft.com/office/officeart/2005/8/layout/vList5"/>
    <dgm:cxn modelId="{3CE98AB7-BB5F-459A-BC3C-D64EB46A5F50}" type="presParOf" srcId="{3F2EC7B1-504E-409B-9257-32A421AC2A87}" destId="{823C031D-9553-4E3F-9052-8956CA2121E7}" srcOrd="0" destOrd="0" presId="urn:microsoft.com/office/officeart/2005/8/layout/vList5"/>
    <dgm:cxn modelId="{685E1783-AAA9-42CA-9DFD-15C9278DE18F}" type="presParOf" srcId="{823C031D-9553-4E3F-9052-8956CA2121E7}" destId="{82FEF8A0-B51A-41DB-AE4D-030B9F446D9B}" srcOrd="0" destOrd="0" presId="urn:microsoft.com/office/officeart/2005/8/layout/vList5"/>
    <dgm:cxn modelId="{8A19355F-7148-4A3D-8B6E-AC8F5407080C}" type="presParOf" srcId="{823C031D-9553-4E3F-9052-8956CA2121E7}" destId="{6B77B8CA-FB58-4AEB-82CA-1B5F569D174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29A4BF-A90E-4219-AEB1-C368A8B2C6E7}" type="doc">
      <dgm:prSet loTypeId="urn:microsoft.com/office/officeart/2005/8/layout/arrow6" loCatId="process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1EB92CA7-2836-4832-A57A-7E2D6B3F4125}">
      <dgm:prSet custT="1"/>
      <dgm:spPr/>
      <dgm:t>
        <a:bodyPr/>
        <a:lstStyle/>
        <a:p>
          <a:pPr rtl="1"/>
          <a:r>
            <a:rPr lang="fa-IR" sz="2800" dirty="0" smtClean="0">
              <a:cs typeface="B Zar" pitchFamily="2" charset="-78"/>
            </a:rPr>
            <a:t>گرایش به دارایی‌های نقدشونده</a:t>
          </a:r>
          <a:endParaRPr lang="en-US" sz="2800" dirty="0">
            <a:cs typeface="B Zar" pitchFamily="2" charset="-78"/>
          </a:endParaRPr>
        </a:p>
      </dgm:t>
    </dgm:pt>
    <dgm:pt modelId="{DBA8AD10-4766-4B30-A258-7DC81D31996D}" type="parTrans" cxnId="{34D16D20-A970-434D-BCF3-D2588E0CFA85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4911E4D3-A00C-4A75-A8D2-F424BE491FF8}" type="sibTrans" cxnId="{34D16D20-A970-434D-BCF3-D2588E0CFA85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B25EBD62-01E5-43C6-B1FD-BFE90E572604}">
      <dgm:prSet custT="1"/>
      <dgm:spPr/>
      <dgm:t>
        <a:bodyPr/>
        <a:lstStyle/>
        <a:p>
          <a:pPr rtl="1"/>
          <a:r>
            <a:rPr lang="fa-IR" sz="2800" dirty="0" smtClean="0">
              <a:cs typeface="B Zar" pitchFamily="2" charset="-78"/>
            </a:rPr>
            <a:t>کاهش ریسک سرمایه‌گذاری</a:t>
          </a:r>
          <a:endParaRPr lang="en-US" sz="2800" dirty="0">
            <a:cs typeface="B Zar" pitchFamily="2" charset="-78"/>
          </a:endParaRPr>
        </a:p>
      </dgm:t>
    </dgm:pt>
    <dgm:pt modelId="{BD43A071-1462-4642-A967-AA4E301952E2}" type="parTrans" cxnId="{79BEF881-1AA0-41B1-B9C0-B575180C2467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C57528CD-9F3F-4F5F-9341-EBA14124ED35}" type="sibTrans" cxnId="{79BEF881-1AA0-41B1-B9C0-B575180C2467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EE0E8CD5-9734-410D-A045-22BF8DF9B96F}" type="pres">
      <dgm:prSet presAssocID="{7729A4BF-A90E-4219-AEB1-C368A8B2C6E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FDF00B-01A9-4F6F-B1C1-6DC244298343}" type="pres">
      <dgm:prSet presAssocID="{7729A4BF-A90E-4219-AEB1-C368A8B2C6E7}" presName="ribbon" presStyleLbl="node1" presStyleIdx="0" presStyleCnt="1"/>
      <dgm:spPr/>
    </dgm:pt>
    <dgm:pt modelId="{8DFCD3A9-3ED4-4793-BC7F-63593DB3BC11}" type="pres">
      <dgm:prSet presAssocID="{7729A4BF-A90E-4219-AEB1-C368A8B2C6E7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21D27D-C076-4F2C-94EF-91AE7307EF83}" type="pres">
      <dgm:prSet presAssocID="{7729A4BF-A90E-4219-AEB1-C368A8B2C6E7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D16D20-A970-434D-BCF3-D2588E0CFA85}" srcId="{7729A4BF-A90E-4219-AEB1-C368A8B2C6E7}" destId="{1EB92CA7-2836-4832-A57A-7E2D6B3F4125}" srcOrd="0" destOrd="0" parTransId="{DBA8AD10-4766-4B30-A258-7DC81D31996D}" sibTransId="{4911E4D3-A00C-4A75-A8D2-F424BE491FF8}"/>
    <dgm:cxn modelId="{202838FD-A3D8-4273-A855-FE1EFD7DC297}" type="presOf" srcId="{B25EBD62-01E5-43C6-B1FD-BFE90E572604}" destId="{E221D27D-C076-4F2C-94EF-91AE7307EF83}" srcOrd="0" destOrd="0" presId="urn:microsoft.com/office/officeart/2005/8/layout/arrow6"/>
    <dgm:cxn modelId="{B190489F-424E-40F4-9788-12224193DC65}" type="presOf" srcId="{1EB92CA7-2836-4832-A57A-7E2D6B3F4125}" destId="{8DFCD3A9-3ED4-4793-BC7F-63593DB3BC11}" srcOrd="0" destOrd="0" presId="urn:microsoft.com/office/officeart/2005/8/layout/arrow6"/>
    <dgm:cxn modelId="{43BB86B5-5A34-4A88-ACAF-5870B84775FB}" type="presOf" srcId="{7729A4BF-A90E-4219-AEB1-C368A8B2C6E7}" destId="{EE0E8CD5-9734-410D-A045-22BF8DF9B96F}" srcOrd="0" destOrd="0" presId="urn:microsoft.com/office/officeart/2005/8/layout/arrow6"/>
    <dgm:cxn modelId="{79BEF881-1AA0-41B1-B9C0-B575180C2467}" srcId="{7729A4BF-A90E-4219-AEB1-C368A8B2C6E7}" destId="{B25EBD62-01E5-43C6-B1FD-BFE90E572604}" srcOrd="1" destOrd="0" parTransId="{BD43A071-1462-4642-A967-AA4E301952E2}" sibTransId="{C57528CD-9F3F-4F5F-9341-EBA14124ED35}"/>
    <dgm:cxn modelId="{E1EB8C90-596E-44A7-8DD0-52FAE46E538F}" type="presParOf" srcId="{EE0E8CD5-9734-410D-A045-22BF8DF9B96F}" destId="{E3FDF00B-01A9-4F6F-B1C1-6DC244298343}" srcOrd="0" destOrd="0" presId="urn:microsoft.com/office/officeart/2005/8/layout/arrow6"/>
    <dgm:cxn modelId="{514B3509-AA04-4F95-BD10-BAB220ED0348}" type="presParOf" srcId="{EE0E8CD5-9734-410D-A045-22BF8DF9B96F}" destId="{8DFCD3A9-3ED4-4793-BC7F-63593DB3BC11}" srcOrd="1" destOrd="0" presId="urn:microsoft.com/office/officeart/2005/8/layout/arrow6"/>
    <dgm:cxn modelId="{7A61FE0E-4DDB-41AD-BFD6-4F031A569011}" type="presParOf" srcId="{EE0E8CD5-9734-410D-A045-22BF8DF9B96F}" destId="{E221D27D-C076-4F2C-94EF-91AE7307EF83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E2E5BD-4C18-4001-BDD0-40B215E0523A}" type="doc">
      <dgm:prSet loTypeId="urn:microsoft.com/office/officeart/2005/8/layout/process4" loCatId="list" qsTypeId="urn:microsoft.com/office/officeart/2005/8/quickstyle/simple5" qsCatId="simple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EB6CB476-7CCE-4B32-AE9B-2657EC042609}">
      <dgm:prSet/>
      <dgm:spPr/>
      <dgm:t>
        <a:bodyPr/>
        <a:lstStyle/>
        <a:p>
          <a:pPr rtl="1"/>
          <a:r>
            <a:rPr lang="fa-IR" dirty="0" smtClean="0"/>
            <a:t>افزایش  ریسک‌گریزی</a:t>
          </a:r>
          <a:endParaRPr lang="en-US" dirty="0"/>
        </a:p>
      </dgm:t>
    </dgm:pt>
    <dgm:pt modelId="{56ABECC4-2D86-4DE0-9BBC-C1562D529CC3}" type="parTrans" cxnId="{67706419-A30E-4C82-AEFB-A5FE443BC39E}">
      <dgm:prSet/>
      <dgm:spPr/>
      <dgm:t>
        <a:bodyPr/>
        <a:lstStyle/>
        <a:p>
          <a:endParaRPr lang="en-US"/>
        </a:p>
      </dgm:t>
    </dgm:pt>
    <dgm:pt modelId="{7EE445EE-7544-41EA-8F37-4F36FBA84CFB}" type="sibTrans" cxnId="{67706419-A30E-4C82-AEFB-A5FE443BC39E}">
      <dgm:prSet/>
      <dgm:spPr/>
      <dgm:t>
        <a:bodyPr/>
        <a:lstStyle/>
        <a:p>
          <a:endParaRPr lang="en-US"/>
        </a:p>
      </dgm:t>
    </dgm:pt>
    <dgm:pt modelId="{2396DCAA-7028-4B98-B4C1-388A43F41A87}">
      <dgm:prSet/>
      <dgm:spPr/>
      <dgm:t>
        <a:bodyPr/>
        <a:lstStyle/>
        <a:p>
          <a:pPr rtl="1"/>
          <a:r>
            <a:rPr lang="fa-IR" dirty="0" smtClean="0"/>
            <a:t>افزایش صرف ریسک</a:t>
          </a:r>
          <a:endParaRPr lang="en-US" dirty="0"/>
        </a:p>
      </dgm:t>
    </dgm:pt>
    <dgm:pt modelId="{68A5B230-9921-4860-96A4-BD1760F2A50A}" type="parTrans" cxnId="{27B66198-5D52-49C0-B49F-365EFBCE1306}">
      <dgm:prSet/>
      <dgm:spPr/>
      <dgm:t>
        <a:bodyPr/>
        <a:lstStyle/>
        <a:p>
          <a:endParaRPr lang="en-US"/>
        </a:p>
      </dgm:t>
    </dgm:pt>
    <dgm:pt modelId="{FE3F34ED-37B3-402E-8EAA-1C316B96F8B4}" type="sibTrans" cxnId="{27B66198-5D52-49C0-B49F-365EFBCE1306}">
      <dgm:prSet/>
      <dgm:spPr/>
      <dgm:t>
        <a:bodyPr/>
        <a:lstStyle/>
        <a:p>
          <a:endParaRPr lang="en-US"/>
        </a:p>
      </dgm:t>
    </dgm:pt>
    <dgm:pt modelId="{7D41A0E1-9E4E-43C5-ADF7-E8B802E5CA96}">
      <dgm:prSet/>
      <dgm:spPr/>
      <dgm:t>
        <a:bodyPr/>
        <a:lstStyle/>
        <a:p>
          <a:pPr rtl="1"/>
          <a:r>
            <a:rPr lang="fa-IR" dirty="0" smtClean="0"/>
            <a:t>کوتاه‌ترشدن افق سرمایه‌گذاری</a:t>
          </a:r>
          <a:endParaRPr lang="en-US" dirty="0"/>
        </a:p>
      </dgm:t>
    </dgm:pt>
    <dgm:pt modelId="{E0537F09-FA4E-48EC-9288-ADFB465C4523}" type="parTrans" cxnId="{C0A5B03C-A979-40B4-B49A-1E659690984F}">
      <dgm:prSet/>
      <dgm:spPr/>
      <dgm:t>
        <a:bodyPr/>
        <a:lstStyle/>
        <a:p>
          <a:endParaRPr lang="en-US"/>
        </a:p>
      </dgm:t>
    </dgm:pt>
    <dgm:pt modelId="{3D370212-40DC-4D55-A268-9C460968FC7D}" type="sibTrans" cxnId="{C0A5B03C-A979-40B4-B49A-1E659690984F}">
      <dgm:prSet/>
      <dgm:spPr/>
      <dgm:t>
        <a:bodyPr/>
        <a:lstStyle/>
        <a:p>
          <a:endParaRPr lang="en-US"/>
        </a:p>
      </dgm:t>
    </dgm:pt>
    <dgm:pt modelId="{A8943710-1B64-4957-AD5B-D6A406A41614}">
      <dgm:prSet/>
      <dgm:spPr/>
      <dgm:t>
        <a:bodyPr/>
        <a:lstStyle/>
        <a:p>
          <a:pPr rtl="1"/>
          <a:r>
            <a:rPr lang="fa-IR" dirty="0" smtClean="0"/>
            <a:t>افزایش تمایل به سرمایه‌گذاری در دارایی‌های نقد</a:t>
          </a:r>
          <a:endParaRPr lang="en-US" dirty="0"/>
        </a:p>
      </dgm:t>
    </dgm:pt>
    <dgm:pt modelId="{03801211-5F0D-4446-96DF-392373B46E17}" type="parTrans" cxnId="{6BA77426-FD1B-488C-8502-2F48112FCFC3}">
      <dgm:prSet/>
      <dgm:spPr/>
      <dgm:t>
        <a:bodyPr/>
        <a:lstStyle/>
        <a:p>
          <a:endParaRPr lang="en-US"/>
        </a:p>
      </dgm:t>
    </dgm:pt>
    <dgm:pt modelId="{34B6F2A5-779A-49CE-9126-C4511908D92D}" type="sibTrans" cxnId="{6BA77426-FD1B-488C-8502-2F48112FCFC3}">
      <dgm:prSet/>
      <dgm:spPr/>
      <dgm:t>
        <a:bodyPr/>
        <a:lstStyle/>
        <a:p>
          <a:endParaRPr lang="en-US"/>
        </a:p>
      </dgm:t>
    </dgm:pt>
    <dgm:pt modelId="{F442413B-DA8C-4D3E-AE18-A992E19DA54A}">
      <dgm:prSet/>
      <dgm:spPr/>
      <dgm:t>
        <a:bodyPr/>
        <a:lstStyle/>
        <a:p>
          <a:pPr rtl="1"/>
          <a:r>
            <a:rPr lang="fa-IR" dirty="0" smtClean="0"/>
            <a:t>افزایش صرف نقدینگی</a:t>
          </a:r>
          <a:endParaRPr lang="en-US" dirty="0"/>
        </a:p>
      </dgm:t>
    </dgm:pt>
    <dgm:pt modelId="{D6C152BC-9783-4231-B49F-A535CBEE175A}" type="parTrans" cxnId="{6321D2CD-DEAF-4BD9-932B-472C7787F410}">
      <dgm:prSet/>
      <dgm:spPr/>
      <dgm:t>
        <a:bodyPr/>
        <a:lstStyle/>
        <a:p>
          <a:endParaRPr lang="en-US"/>
        </a:p>
      </dgm:t>
    </dgm:pt>
    <dgm:pt modelId="{E8C41979-05D1-4C1C-B461-0A79A2DA8A14}" type="sibTrans" cxnId="{6321D2CD-DEAF-4BD9-932B-472C7787F410}">
      <dgm:prSet/>
      <dgm:spPr/>
      <dgm:t>
        <a:bodyPr/>
        <a:lstStyle/>
        <a:p>
          <a:endParaRPr lang="en-US"/>
        </a:p>
      </dgm:t>
    </dgm:pt>
    <dgm:pt modelId="{9499DAE3-CE77-4990-AA57-553FA7D695AD}">
      <dgm:prSet/>
      <dgm:spPr/>
      <dgm:t>
        <a:bodyPr/>
        <a:lstStyle/>
        <a:p>
          <a:pPr rtl="1"/>
          <a:r>
            <a:rPr lang="fa-IR" dirty="0" smtClean="0"/>
            <a:t>کاهش هزینۀ فرصت</a:t>
          </a:r>
          <a:endParaRPr lang="en-US" dirty="0"/>
        </a:p>
      </dgm:t>
    </dgm:pt>
    <dgm:pt modelId="{1D23CFF4-C164-4BA7-B71A-52929EC7EFD6}" type="parTrans" cxnId="{C6B7638F-8D8C-4678-A19F-1531DBD90B7D}">
      <dgm:prSet/>
      <dgm:spPr/>
      <dgm:t>
        <a:bodyPr/>
        <a:lstStyle/>
        <a:p>
          <a:endParaRPr lang="en-US"/>
        </a:p>
      </dgm:t>
    </dgm:pt>
    <dgm:pt modelId="{45B2467F-E4DC-4AA1-8643-AF745DD7C63C}" type="sibTrans" cxnId="{C6B7638F-8D8C-4678-A19F-1531DBD90B7D}">
      <dgm:prSet/>
      <dgm:spPr/>
      <dgm:t>
        <a:bodyPr/>
        <a:lstStyle/>
        <a:p>
          <a:endParaRPr lang="en-US"/>
        </a:p>
      </dgm:t>
    </dgm:pt>
    <dgm:pt modelId="{8AF8F971-DFA7-4736-9DEF-7A6C5A493906}">
      <dgm:prSet/>
      <dgm:spPr/>
      <dgm:t>
        <a:bodyPr/>
        <a:lstStyle/>
        <a:p>
          <a:pPr rtl="1"/>
          <a:r>
            <a:rPr lang="fa-IR" dirty="0" smtClean="0"/>
            <a:t>تنگنای اعتباری</a:t>
          </a:r>
          <a:endParaRPr lang="en-US" dirty="0"/>
        </a:p>
      </dgm:t>
    </dgm:pt>
    <dgm:pt modelId="{9C3163D1-A013-4D85-943A-91D5EAE3BA0A}" type="parTrans" cxnId="{DAFEDC47-74B0-4215-8FFA-6F6846481070}">
      <dgm:prSet/>
      <dgm:spPr/>
      <dgm:t>
        <a:bodyPr/>
        <a:lstStyle/>
        <a:p>
          <a:endParaRPr lang="en-US"/>
        </a:p>
      </dgm:t>
    </dgm:pt>
    <dgm:pt modelId="{118E6104-073D-401F-85F2-99F40E687175}" type="sibTrans" cxnId="{DAFEDC47-74B0-4215-8FFA-6F6846481070}">
      <dgm:prSet/>
      <dgm:spPr/>
      <dgm:t>
        <a:bodyPr/>
        <a:lstStyle/>
        <a:p>
          <a:endParaRPr lang="en-US"/>
        </a:p>
      </dgm:t>
    </dgm:pt>
    <dgm:pt modelId="{C2ACD81F-A52A-4F33-B822-AB2977E8C4C6}">
      <dgm:prSet/>
      <dgm:spPr/>
      <dgm:t>
        <a:bodyPr/>
        <a:lstStyle/>
        <a:p>
          <a:r>
            <a:rPr lang="fa-IR" dirty="0" smtClean="0"/>
            <a:t>کاهش تولید</a:t>
          </a:r>
          <a:endParaRPr lang="en-US" dirty="0"/>
        </a:p>
      </dgm:t>
    </dgm:pt>
    <dgm:pt modelId="{E1FA4F19-A646-4919-9543-750B092E817A}" type="parTrans" cxnId="{D2F9CCF5-C395-4BD8-9942-F10E164038FD}">
      <dgm:prSet/>
      <dgm:spPr/>
      <dgm:t>
        <a:bodyPr/>
        <a:lstStyle/>
        <a:p>
          <a:endParaRPr lang="en-US"/>
        </a:p>
      </dgm:t>
    </dgm:pt>
    <dgm:pt modelId="{242C3D4F-CEB7-460C-A74F-80D3E5F34FCF}" type="sibTrans" cxnId="{D2F9CCF5-C395-4BD8-9942-F10E164038FD}">
      <dgm:prSet/>
      <dgm:spPr/>
      <dgm:t>
        <a:bodyPr/>
        <a:lstStyle/>
        <a:p>
          <a:endParaRPr lang="en-US"/>
        </a:p>
      </dgm:t>
    </dgm:pt>
    <dgm:pt modelId="{162156BD-7157-4086-AF19-F2EFFB14B11B}" type="pres">
      <dgm:prSet presAssocID="{9BE2E5BD-4C18-4001-BDD0-40B215E0523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A7E38B-8E10-4FB5-BF26-4A46849D13D8}" type="pres">
      <dgm:prSet presAssocID="{9499DAE3-CE77-4990-AA57-553FA7D695AD}" presName="boxAndChildren" presStyleCnt="0"/>
      <dgm:spPr/>
    </dgm:pt>
    <dgm:pt modelId="{EABDBB6B-5A79-4904-8D72-B1E9440E6DA7}" type="pres">
      <dgm:prSet presAssocID="{9499DAE3-CE77-4990-AA57-553FA7D695AD}" presName="parentTextBox" presStyleLbl="node1" presStyleIdx="0" presStyleCnt="3"/>
      <dgm:spPr/>
      <dgm:t>
        <a:bodyPr/>
        <a:lstStyle/>
        <a:p>
          <a:endParaRPr lang="en-US"/>
        </a:p>
      </dgm:t>
    </dgm:pt>
    <dgm:pt modelId="{38B5B225-392A-4BC0-A7B2-4106EEDCE8BA}" type="pres">
      <dgm:prSet presAssocID="{9499DAE3-CE77-4990-AA57-553FA7D695AD}" presName="entireBox" presStyleLbl="node1" presStyleIdx="0" presStyleCnt="3"/>
      <dgm:spPr/>
      <dgm:t>
        <a:bodyPr/>
        <a:lstStyle/>
        <a:p>
          <a:endParaRPr lang="en-US"/>
        </a:p>
      </dgm:t>
    </dgm:pt>
    <dgm:pt modelId="{218000E3-C24C-4922-90E5-1C0368D317B5}" type="pres">
      <dgm:prSet presAssocID="{9499DAE3-CE77-4990-AA57-553FA7D695AD}" presName="descendantBox" presStyleCnt="0"/>
      <dgm:spPr/>
    </dgm:pt>
    <dgm:pt modelId="{36A8E693-B4CA-4499-BA71-2B118007A1F6}" type="pres">
      <dgm:prSet presAssocID="{C2ACD81F-A52A-4F33-B822-AB2977E8C4C6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573731-2FA3-4341-BF1A-42923335A248}" type="pres">
      <dgm:prSet presAssocID="{8AF8F971-DFA7-4736-9DEF-7A6C5A493906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EFACF0-2493-4976-9DAC-7D1C96E7730B}" type="pres">
      <dgm:prSet presAssocID="{34B6F2A5-779A-49CE-9126-C4511908D92D}" presName="sp" presStyleCnt="0"/>
      <dgm:spPr/>
    </dgm:pt>
    <dgm:pt modelId="{EC262124-85EA-42D6-AE0C-B1771D37F07D}" type="pres">
      <dgm:prSet presAssocID="{A8943710-1B64-4957-AD5B-D6A406A41614}" presName="arrowAndChildren" presStyleCnt="0"/>
      <dgm:spPr/>
    </dgm:pt>
    <dgm:pt modelId="{93D32338-B424-4B1B-86B9-201E8DA39894}" type="pres">
      <dgm:prSet presAssocID="{A8943710-1B64-4957-AD5B-D6A406A41614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FDD785BA-EDD6-44D6-8068-D2A71828F2D5}" type="pres">
      <dgm:prSet presAssocID="{A8943710-1B64-4957-AD5B-D6A406A41614}" presName="arrow" presStyleLbl="node1" presStyleIdx="1" presStyleCnt="3"/>
      <dgm:spPr/>
      <dgm:t>
        <a:bodyPr/>
        <a:lstStyle/>
        <a:p>
          <a:endParaRPr lang="en-US"/>
        </a:p>
      </dgm:t>
    </dgm:pt>
    <dgm:pt modelId="{E8728DCC-8A86-42B4-9F6E-14513CFBE82A}" type="pres">
      <dgm:prSet presAssocID="{A8943710-1B64-4957-AD5B-D6A406A41614}" presName="descendantArrow" presStyleCnt="0"/>
      <dgm:spPr/>
    </dgm:pt>
    <dgm:pt modelId="{7701507B-8C35-4142-A072-5CE0F95BCD2A}" type="pres">
      <dgm:prSet presAssocID="{F442413B-DA8C-4D3E-AE18-A992E19DA54A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44D0E0-10A0-4F96-B0D9-A4458F60851E}" type="pres">
      <dgm:prSet presAssocID="{7EE445EE-7544-41EA-8F37-4F36FBA84CFB}" presName="sp" presStyleCnt="0"/>
      <dgm:spPr/>
    </dgm:pt>
    <dgm:pt modelId="{F2403CB0-FD93-4278-8591-0728570BA81B}" type="pres">
      <dgm:prSet presAssocID="{EB6CB476-7CCE-4B32-AE9B-2657EC042609}" presName="arrowAndChildren" presStyleCnt="0"/>
      <dgm:spPr/>
    </dgm:pt>
    <dgm:pt modelId="{5CD2E5C0-E92E-4A79-ACEB-2664D64441DC}" type="pres">
      <dgm:prSet presAssocID="{EB6CB476-7CCE-4B32-AE9B-2657EC042609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1DE823DB-B4B9-4988-A21F-F8CB7E53EF72}" type="pres">
      <dgm:prSet presAssocID="{EB6CB476-7CCE-4B32-AE9B-2657EC042609}" presName="arrow" presStyleLbl="node1" presStyleIdx="2" presStyleCnt="3"/>
      <dgm:spPr/>
      <dgm:t>
        <a:bodyPr/>
        <a:lstStyle/>
        <a:p>
          <a:endParaRPr lang="en-US"/>
        </a:p>
      </dgm:t>
    </dgm:pt>
    <dgm:pt modelId="{74ED0E65-E5DC-4EA8-A34D-32F80911495A}" type="pres">
      <dgm:prSet presAssocID="{EB6CB476-7CCE-4B32-AE9B-2657EC042609}" presName="descendantArrow" presStyleCnt="0"/>
      <dgm:spPr/>
    </dgm:pt>
    <dgm:pt modelId="{AD25DD89-75D1-4C72-A3B4-424BFDC4C560}" type="pres">
      <dgm:prSet presAssocID="{2396DCAA-7028-4B98-B4C1-388A43F41A87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85C473-0103-418B-9035-EC9E83C2BBB2}" type="pres">
      <dgm:prSet presAssocID="{7D41A0E1-9E4E-43C5-ADF7-E8B802E5CA96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07D9DE-89FC-43D4-A9B6-35DF2C72B7B3}" type="presOf" srcId="{F442413B-DA8C-4D3E-AE18-A992E19DA54A}" destId="{7701507B-8C35-4142-A072-5CE0F95BCD2A}" srcOrd="0" destOrd="0" presId="urn:microsoft.com/office/officeart/2005/8/layout/process4"/>
    <dgm:cxn modelId="{89108560-E2DB-499F-94D2-0A875A7FCDBD}" type="presOf" srcId="{EB6CB476-7CCE-4B32-AE9B-2657EC042609}" destId="{5CD2E5C0-E92E-4A79-ACEB-2664D64441DC}" srcOrd="0" destOrd="0" presId="urn:microsoft.com/office/officeart/2005/8/layout/process4"/>
    <dgm:cxn modelId="{6D0007F4-F270-48D4-8A4C-38280E79FB3B}" type="presOf" srcId="{7D41A0E1-9E4E-43C5-ADF7-E8B802E5CA96}" destId="{9585C473-0103-418B-9035-EC9E83C2BBB2}" srcOrd="0" destOrd="0" presId="urn:microsoft.com/office/officeart/2005/8/layout/process4"/>
    <dgm:cxn modelId="{6BA77426-FD1B-488C-8502-2F48112FCFC3}" srcId="{9BE2E5BD-4C18-4001-BDD0-40B215E0523A}" destId="{A8943710-1B64-4957-AD5B-D6A406A41614}" srcOrd="1" destOrd="0" parTransId="{03801211-5F0D-4446-96DF-392373B46E17}" sibTransId="{34B6F2A5-779A-49CE-9126-C4511908D92D}"/>
    <dgm:cxn modelId="{36957578-DCB2-465C-BBA7-845F3F768232}" type="presOf" srcId="{A8943710-1B64-4957-AD5B-D6A406A41614}" destId="{FDD785BA-EDD6-44D6-8068-D2A71828F2D5}" srcOrd="1" destOrd="0" presId="urn:microsoft.com/office/officeart/2005/8/layout/process4"/>
    <dgm:cxn modelId="{67706419-A30E-4C82-AEFB-A5FE443BC39E}" srcId="{9BE2E5BD-4C18-4001-BDD0-40B215E0523A}" destId="{EB6CB476-7CCE-4B32-AE9B-2657EC042609}" srcOrd="0" destOrd="0" parTransId="{56ABECC4-2D86-4DE0-9BBC-C1562D529CC3}" sibTransId="{7EE445EE-7544-41EA-8F37-4F36FBA84CFB}"/>
    <dgm:cxn modelId="{D2F9CCF5-C395-4BD8-9942-F10E164038FD}" srcId="{9499DAE3-CE77-4990-AA57-553FA7D695AD}" destId="{C2ACD81F-A52A-4F33-B822-AB2977E8C4C6}" srcOrd="0" destOrd="0" parTransId="{E1FA4F19-A646-4919-9543-750B092E817A}" sibTransId="{242C3D4F-CEB7-460C-A74F-80D3E5F34FCF}"/>
    <dgm:cxn modelId="{A4C8DF9B-DFFA-4367-A7DB-960B5CF65C24}" type="presOf" srcId="{9BE2E5BD-4C18-4001-BDD0-40B215E0523A}" destId="{162156BD-7157-4086-AF19-F2EFFB14B11B}" srcOrd="0" destOrd="0" presId="urn:microsoft.com/office/officeart/2005/8/layout/process4"/>
    <dgm:cxn modelId="{FB9549C4-0D35-4831-A5E3-6AE44E61F3FC}" type="presOf" srcId="{9499DAE3-CE77-4990-AA57-553FA7D695AD}" destId="{EABDBB6B-5A79-4904-8D72-B1E9440E6DA7}" srcOrd="0" destOrd="0" presId="urn:microsoft.com/office/officeart/2005/8/layout/process4"/>
    <dgm:cxn modelId="{6B632C86-E784-41C5-818B-77BF64642A36}" type="presOf" srcId="{C2ACD81F-A52A-4F33-B822-AB2977E8C4C6}" destId="{36A8E693-B4CA-4499-BA71-2B118007A1F6}" srcOrd="0" destOrd="0" presId="urn:microsoft.com/office/officeart/2005/8/layout/process4"/>
    <dgm:cxn modelId="{2F5CDEAB-46B3-46C1-B67F-7265D5B8C3B7}" type="presOf" srcId="{EB6CB476-7CCE-4B32-AE9B-2657EC042609}" destId="{1DE823DB-B4B9-4988-A21F-F8CB7E53EF72}" srcOrd="1" destOrd="0" presId="urn:microsoft.com/office/officeart/2005/8/layout/process4"/>
    <dgm:cxn modelId="{DAFEDC47-74B0-4215-8FFA-6F6846481070}" srcId="{9499DAE3-CE77-4990-AA57-553FA7D695AD}" destId="{8AF8F971-DFA7-4736-9DEF-7A6C5A493906}" srcOrd="1" destOrd="0" parTransId="{9C3163D1-A013-4D85-943A-91D5EAE3BA0A}" sibTransId="{118E6104-073D-401F-85F2-99F40E687175}"/>
    <dgm:cxn modelId="{454ED938-881C-48B1-9669-F1CDB9572FF0}" type="presOf" srcId="{9499DAE3-CE77-4990-AA57-553FA7D695AD}" destId="{38B5B225-392A-4BC0-A7B2-4106EEDCE8BA}" srcOrd="1" destOrd="0" presId="urn:microsoft.com/office/officeart/2005/8/layout/process4"/>
    <dgm:cxn modelId="{6321D2CD-DEAF-4BD9-932B-472C7787F410}" srcId="{A8943710-1B64-4957-AD5B-D6A406A41614}" destId="{F442413B-DA8C-4D3E-AE18-A992E19DA54A}" srcOrd="0" destOrd="0" parTransId="{D6C152BC-9783-4231-B49F-A535CBEE175A}" sibTransId="{E8C41979-05D1-4C1C-B461-0A79A2DA8A14}"/>
    <dgm:cxn modelId="{E63FC373-9440-4973-A06D-F2CF6887C624}" type="presOf" srcId="{8AF8F971-DFA7-4736-9DEF-7A6C5A493906}" destId="{E1573731-2FA3-4341-BF1A-42923335A248}" srcOrd="0" destOrd="0" presId="urn:microsoft.com/office/officeart/2005/8/layout/process4"/>
    <dgm:cxn modelId="{27B66198-5D52-49C0-B49F-365EFBCE1306}" srcId="{EB6CB476-7CCE-4B32-AE9B-2657EC042609}" destId="{2396DCAA-7028-4B98-B4C1-388A43F41A87}" srcOrd="0" destOrd="0" parTransId="{68A5B230-9921-4860-96A4-BD1760F2A50A}" sibTransId="{FE3F34ED-37B3-402E-8EAA-1C316B96F8B4}"/>
    <dgm:cxn modelId="{DBED5261-0AC0-4D45-8D33-7934301B73F8}" type="presOf" srcId="{2396DCAA-7028-4B98-B4C1-388A43F41A87}" destId="{AD25DD89-75D1-4C72-A3B4-424BFDC4C560}" srcOrd="0" destOrd="0" presId="urn:microsoft.com/office/officeart/2005/8/layout/process4"/>
    <dgm:cxn modelId="{C0A5B03C-A979-40B4-B49A-1E659690984F}" srcId="{EB6CB476-7CCE-4B32-AE9B-2657EC042609}" destId="{7D41A0E1-9E4E-43C5-ADF7-E8B802E5CA96}" srcOrd="1" destOrd="0" parTransId="{E0537F09-FA4E-48EC-9288-ADFB465C4523}" sibTransId="{3D370212-40DC-4D55-A268-9C460968FC7D}"/>
    <dgm:cxn modelId="{74D4D240-0CFE-46A6-9F7D-D2C8CF4606B4}" type="presOf" srcId="{A8943710-1B64-4957-AD5B-D6A406A41614}" destId="{93D32338-B424-4B1B-86B9-201E8DA39894}" srcOrd="0" destOrd="0" presId="urn:microsoft.com/office/officeart/2005/8/layout/process4"/>
    <dgm:cxn modelId="{C6B7638F-8D8C-4678-A19F-1531DBD90B7D}" srcId="{9BE2E5BD-4C18-4001-BDD0-40B215E0523A}" destId="{9499DAE3-CE77-4990-AA57-553FA7D695AD}" srcOrd="2" destOrd="0" parTransId="{1D23CFF4-C164-4BA7-B71A-52929EC7EFD6}" sibTransId="{45B2467F-E4DC-4AA1-8643-AF745DD7C63C}"/>
    <dgm:cxn modelId="{C2F5CDB2-9D2D-44BE-BD7E-F2C975B862F4}" type="presParOf" srcId="{162156BD-7157-4086-AF19-F2EFFB14B11B}" destId="{5AA7E38B-8E10-4FB5-BF26-4A46849D13D8}" srcOrd="0" destOrd="0" presId="urn:microsoft.com/office/officeart/2005/8/layout/process4"/>
    <dgm:cxn modelId="{11056E60-12AE-4146-89B0-2D4473DB8D2D}" type="presParOf" srcId="{5AA7E38B-8E10-4FB5-BF26-4A46849D13D8}" destId="{EABDBB6B-5A79-4904-8D72-B1E9440E6DA7}" srcOrd="0" destOrd="0" presId="urn:microsoft.com/office/officeart/2005/8/layout/process4"/>
    <dgm:cxn modelId="{57DEEC21-7CE2-4E40-B927-57A73597F251}" type="presParOf" srcId="{5AA7E38B-8E10-4FB5-BF26-4A46849D13D8}" destId="{38B5B225-392A-4BC0-A7B2-4106EEDCE8BA}" srcOrd="1" destOrd="0" presId="urn:microsoft.com/office/officeart/2005/8/layout/process4"/>
    <dgm:cxn modelId="{4EB71AF6-803A-4C24-AC49-4D017D1166B0}" type="presParOf" srcId="{5AA7E38B-8E10-4FB5-BF26-4A46849D13D8}" destId="{218000E3-C24C-4922-90E5-1C0368D317B5}" srcOrd="2" destOrd="0" presId="urn:microsoft.com/office/officeart/2005/8/layout/process4"/>
    <dgm:cxn modelId="{EEECB785-B92F-4BFB-86CD-707154469B30}" type="presParOf" srcId="{218000E3-C24C-4922-90E5-1C0368D317B5}" destId="{36A8E693-B4CA-4499-BA71-2B118007A1F6}" srcOrd="0" destOrd="0" presId="urn:microsoft.com/office/officeart/2005/8/layout/process4"/>
    <dgm:cxn modelId="{6433A547-2F8E-4A8F-94B5-F2DD71B6F4A3}" type="presParOf" srcId="{218000E3-C24C-4922-90E5-1C0368D317B5}" destId="{E1573731-2FA3-4341-BF1A-42923335A248}" srcOrd="1" destOrd="0" presId="urn:microsoft.com/office/officeart/2005/8/layout/process4"/>
    <dgm:cxn modelId="{3F5D5FAF-DFFE-4913-BD18-67FBC513A471}" type="presParOf" srcId="{162156BD-7157-4086-AF19-F2EFFB14B11B}" destId="{BBEFACF0-2493-4976-9DAC-7D1C96E7730B}" srcOrd="1" destOrd="0" presId="urn:microsoft.com/office/officeart/2005/8/layout/process4"/>
    <dgm:cxn modelId="{3B9B49F1-8163-492D-9EA3-576CD9D4AC62}" type="presParOf" srcId="{162156BD-7157-4086-AF19-F2EFFB14B11B}" destId="{EC262124-85EA-42D6-AE0C-B1771D37F07D}" srcOrd="2" destOrd="0" presId="urn:microsoft.com/office/officeart/2005/8/layout/process4"/>
    <dgm:cxn modelId="{4D8721A9-FFCC-40C3-B941-1A6052270C49}" type="presParOf" srcId="{EC262124-85EA-42D6-AE0C-B1771D37F07D}" destId="{93D32338-B424-4B1B-86B9-201E8DA39894}" srcOrd="0" destOrd="0" presId="urn:microsoft.com/office/officeart/2005/8/layout/process4"/>
    <dgm:cxn modelId="{E3AB81DD-B53A-42C1-B3F9-871F2511BA40}" type="presParOf" srcId="{EC262124-85EA-42D6-AE0C-B1771D37F07D}" destId="{FDD785BA-EDD6-44D6-8068-D2A71828F2D5}" srcOrd="1" destOrd="0" presId="urn:microsoft.com/office/officeart/2005/8/layout/process4"/>
    <dgm:cxn modelId="{B0D3A3C0-318B-4A41-8BDD-9B13E3087B73}" type="presParOf" srcId="{EC262124-85EA-42D6-AE0C-B1771D37F07D}" destId="{E8728DCC-8A86-42B4-9F6E-14513CFBE82A}" srcOrd="2" destOrd="0" presId="urn:microsoft.com/office/officeart/2005/8/layout/process4"/>
    <dgm:cxn modelId="{72FF28F3-A6A6-486A-9D6C-8D7A5EF4B7C8}" type="presParOf" srcId="{E8728DCC-8A86-42B4-9F6E-14513CFBE82A}" destId="{7701507B-8C35-4142-A072-5CE0F95BCD2A}" srcOrd="0" destOrd="0" presId="urn:microsoft.com/office/officeart/2005/8/layout/process4"/>
    <dgm:cxn modelId="{CCC81D00-F239-4C21-BD8B-61C35EF49171}" type="presParOf" srcId="{162156BD-7157-4086-AF19-F2EFFB14B11B}" destId="{4444D0E0-10A0-4F96-B0D9-A4458F60851E}" srcOrd="3" destOrd="0" presId="urn:microsoft.com/office/officeart/2005/8/layout/process4"/>
    <dgm:cxn modelId="{2DC0E55B-023E-4C81-8D2C-BEE8CCA3E6DE}" type="presParOf" srcId="{162156BD-7157-4086-AF19-F2EFFB14B11B}" destId="{F2403CB0-FD93-4278-8591-0728570BA81B}" srcOrd="4" destOrd="0" presId="urn:microsoft.com/office/officeart/2005/8/layout/process4"/>
    <dgm:cxn modelId="{1D25949D-45A9-4E8B-8812-B7567FEDD97E}" type="presParOf" srcId="{F2403CB0-FD93-4278-8591-0728570BA81B}" destId="{5CD2E5C0-E92E-4A79-ACEB-2664D64441DC}" srcOrd="0" destOrd="0" presId="urn:microsoft.com/office/officeart/2005/8/layout/process4"/>
    <dgm:cxn modelId="{C22AFA6C-3DF1-493C-93E8-5495DBE9697B}" type="presParOf" srcId="{F2403CB0-FD93-4278-8591-0728570BA81B}" destId="{1DE823DB-B4B9-4988-A21F-F8CB7E53EF72}" srcOrd="1" destOrd="0" presId="urn:microsoft.com/office/officeart/2005/8/layout/process4"/>
    <dgm:cxn modelId="{64AB22E5-E703-4BA0-B1DC-1BA78D0FFAD1}" type="presParOf" srcId="{F2403CB0-FD93-4278-8591-0728570BA81B}" destId="{74ED0E65-E5DC-4EA8-A34D-32F80911495A}" srcOrd="2" destOrd="0" presId="urn:microsoft.com/office/officeart/2005/8/layout/process4"/>
    <dgm:cxn modelId="{EB27CCF9-C389-46BA-8EE6-37E38C1D2ECA}" type="presParOf" srcId="{74ED0E65-E5DC-4EA8-A34D-32F80911495A}" destId="{AD25DD89-75D1-4C72-A3B4-424BFDC4C560}" srcOrd="0" destOrd="0" presId="urn:microsoft.com/office/officeart/2005/8/layout/process4"/>
    <dgm:cxn modelId="{CC7A3789-458D-4848-8E15-E47FF3337085}" type="presParOf" srcId="{74ED0E65-E5DC-4EA8-A34D-32F80911495A}" destId="{9585C473-0103-418B-9035-EC9E83C2BBB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DE92E59-9015-40A5-8735-0BF9B82F9C77}" type="doc">
      <dgm:prSet loTypeId="urn:microsoft.com/office/officeart/2005/8/layout/equation2" loCatId="process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B532133-5AD5-43FA-B8E1-AD39CE34CB84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دارایی‌های مالی مبتنی بر سرمایه </a:t>
          </a:r>
          <a:endParaRPr lang="en-US" dirty="0">
            <a:cs typeface="B Titr" pitchFamily="2" charset="-78"/>
          </a:endParaRPr>
        </a:p>
      </dgm:t>
    </dgm:pt>
    <dgm:pt modelId="{031E1534-E230-4514-8D7C-759F808129FA}" type="parTrans" cxnId="{F48D119E-F672-41DD-B177-47EA55C585F3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39A3A0E7-4EA9-44E5-8618-7776C489F285}" type="sibTrans" cxnId="{F48D119E-F672-41DD-B177-47EA55C585F3}">
      <dgm:prSet/>
      <dgm:spPr/>
      <dgm:t>
        <a:bodyPr/>
        <a:lstStyle/>
        <a:p>
          <a:endParaRPr lang="en-US" dirty="0">
            <a:cs typeface="B Titr" pitchFamily="2" charset="-78"/>
          </a:endParaRPr>
        </a:p>
      </dgm:t>
    </dgm:pt>
    <dgm:pt modelId="{2BD8C443-652C-45CE-81AA-EDBA1275C657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دارایی‌های مالی مبتنی بر بدهی</a:t>
          </a:r>
          <a:endParaRPr lang="en-US" dirty="0">
            <a:cs typeface="B Titr" pitchFamily="2" charset="-78"/>
          </a:endParaRPr>
        </a:p>
      </dgm:t>
    </dgm:pt>
    <dgm:pt modelId="{CA342343-D7A6-48A2-AA58-79222905BB0B}" type="parTrans" cxnId="{D7389EC7-973D-437F-9828-E2D8A3A4536E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FCBA8DF3-D982-4D69-A315-B310E89E7F2F}" type="sibTrans" cxnId="{D7389EC7-973D-437F-9828-E2D8A3A4536E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DCE0F88D-B474-4A07-AE9D-0690299B14D4}" type="pres">
      <dgm:prSet presAssocID="{FDE92E59-9015-40A5-8735-0BF9B82F9C7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BBB411-A65A-4D8B-A6EB-2BD33212BDF7}" type="pres">
      <dgm:prSet presAssocID="{FDE92E59-9015-40A5-8735-0BF9B82F9C77}" presName="vNodes" presStyleCnt="0"/>
      <dgm:spPr/>
    </dgm:pt>
    <dgm:pt modelId="{95BAEC61-5F9A-4FB4-8EBC-1D29DB99F608}" type="pres">
      <dgm:prSet presAssocID="{CB532133-5AD5-43FA-B8E1-AD39CE34CB8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C38896-6826-4B88-83F3-3DBAA4DABE1B}" type="pres">
      <dgm:prSet presAssocID="{FDE92E59-9015-40A5-8735-0BF9B82F9C77}" presName="sibTransLast" presStyleLbl="sibTrans2D1" presStyleIdx="0" presStyleCnt="1"/>
      <dgm:spPr/>
      <dgm:t>
        <a:bodyPr/>
        <a:lstStyle/>
        <a:p>
          <a:endParaRPr lang="en-US"/>
        </a:p>
      </dgm:t>
    </dgm:pt>
    <dgm:pt modelId="{8EC0C6CF-7347-490F-AC86-374945C2E62F}" type="pres">
      <dgm:prSet presAssocID="{FDE92E59-9015-40A5-8735-0BF9B82F9C77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B918782B-AADA-4394-8EC2-AB4C34A7D98B}" type="pres">
      <dgm:prSet presAssocID="{FDE92E59-9015-40A5-8735-0BF9B82F9C77}" presName="las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7FFEC2-DD4F-492F-BC78-C09FF49E7FB9}" type="presOf" srcId="{CB532133-5AD5-43FA-B8E1-AD39CE34CB84}" destId="{95BAEC61-5F9A-4FB4-8EBC-1D29DB99F608}" srcOrd="0" destOrd="0" presId="urn:microsoft.com/office/officeart/2005/8/layout/equation2"/>
    <dgm:cxn modelId="{D7389EC7-973D-437F-9828-E2D8A3A4536E}" srcId="{FDE92E59-9015-40A5-8735-0BF9B82F9C77}" destId="{2BD8C443-652C-45CE-81AA-EDBA1275C657}" srcOrd="1" destOrd="0" parTransId="{CA342343-D7A6-48A2-AA58-79222905BB0B}" sibTransId="{FCBA8DF3-D982-4D69-A315-B310E89E7F2F}"/>
    <dgm:cxn modelId="{F48D119E-F672-41DD-B177-47EA55C585F3}" srcId="{FDE92E59-9015-40A5-8735-0BF9B82F9C77}" destId="{CB532133-5AD5-43FA-B8E1-AD39CE34CB84}" srcOrd="0" destOrd="0" parTransId="{031E1534-E230-4514-8D7C-759F808129FA}" sibTransId="{39A3A0E7-4EA9-44E5-8618-7776C489F285}"/>
    <dgm:cxn modelId="{292EEF8A-5DE9-44ED-8F5F-6647CE9C8BE5}" type="presOf" srcId="{39A3A0E7-4EA9-44E5-8618-7776C489F285}" destId="{8EC0C6CF-7347-490F-AC86-374945C2E62F}" srcOrd="1" destOrd="0" presId="urn:microsoft.com/office/officeart/2005/8/layout/equation2"/>
    <dgm:cxn modelId="{DD15F5B4-BD75-4694-B498-AB9AA0FF3C65}" type="presOf" srcId="{FDE92E59-9015-40A5-8735-0BF9B82F9C77}" destId="{DCE0F88D-B474-4A07-AE9D-0690299B14D4}" srcOrd="0" destOrd="0" presId="urn:microsoft.com/office/officeart/2005/8/layout/equation2"/>
    <dgm:cxn modelId="{2F38B1B8-736E-4F5D-A9D5-A4180716697C}" type="presOf" srcId="{2BD8C443-652C-45CE-81AA-EDBA1275C657}" destId="{B918782B-AADA-4394-8EC2-AB4C34A7D98B}" srcOrd="0" destOrd="0" presId="urn:microsoft.com/office/officeart/2005/8/layout/equation2"/>
    <dgm:cxn modelId="{B4269EF0-08CE-4033-BC33-73F2678C8459}" type="presOf" srcId="{39A3A0E7-4EA9-44E5-8618-7776C489F285}" destId="{84C38896-6826-4B88-83F3-3DBAA4DABE1B}" srcOrd="0" destOrd="0" presId="urn:microsoft.com/office/officeart/2005/8/layout/equation2"/>
    <dgm:cxn modelId="{7927AC5B-4ED3-4C8F-AA33-923DD43C5952}" type="presParOf" srcId="{DCE0F88D-B474-4A07-AE9D-0690299B14D4}" destId="{C4BBB411-A65A-4D8B-A6EB-2BD33212BDF7}" srcOrd="0" destOrd="0" presId="urn:microsoft.com/office/officeart/2005/8/layout/equation2"/>
    <dgm:cxn modelId="{13BB49A5-0F51-4E6E-9550-649AA150EA73}" type="presParOf" srcId="{C4BBB411-A65A-4D8B-A6EB-2BD33212BDF7}" destId="{95BAEC61-5F9A-4FB4-8EBC-1D29DB99F608}" srcOrd="0" destOrd="0" presId="urn:microsoft.com/office/officeart/2005/8/layout/equation2"/>
    <dgm:cxn modelId="{721495F3-91B0-4666-AFE6-C9F655F16EE4}" type="presParOf" srcId="{DCE0F88D-B474-4A07-AE9D-0690299B14D4}" destId="{84C38896-6826-4B88-83F3-3DBAA4DABE1B}" srcOrd="1" destOrd="0" presId="urn:microsoft.com/office/officeart/2005/8/layout/equation2"/>
    <dgm:cxn modelId="{FD70CA0C-6253-4BFA-AF5A-52344C2AA73B}" type="presParOf" srcId="{84C38896-6826-4B88-83F3-3DBAA4DABE1B}" destId="{8EC0C6CF-7347-490F-AC86-374945C2E62F}" srcOrd="0" destOrd="0" presId="urn:microsoft.com/office/officeart/2005/8/layout/equation2"/>
    <dgm:cxn modelId="{C81A7A37-3D7C-4C3A-9707-9B0478360CC6}" type="presParOf" srcId="{DCE0F88D-B474-4A07-AE9D-0690299B14D4}" destId="{B918782B-AADA-4394-8EC2-AB4C34A7D98B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A9A1F21-FCFA-4B34-9C48-04D4DF738535}" type="doc">
      <dgm:prSet loTypeId="urn:microsoft.com/office/officeart/2005/8/layout/vList5" loCatId="list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F8C31F9A-B87D-4D95-AFA4-2A600C0CA73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نرخ ارز</a:t>
          </a:r>
          <a:endParaRPr lang="en-US" dirty="0">
            <a:cs typeface="B Zar" pitchFamily="2" charset="-78"/>
          </a:endParaRPr>
        </a:p>
      </dgm:t>
    </dgm:pt>
    <dgm:pt modelId="{8F4B08EE-7B1F-47CB-9171-6705BF191E5E}" type="parTrans" cxnId="{265A169B-9222-4F11-AB6F-2E09AAA2952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1271BA2-A35C-463D-88DF-7FF943DF1CFD}" type="sibTrans" cxnId="{265A169B-9222-4F11-AB6F-2E09AAA2952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CB032C5-24DE-4390-89C9-E3BF703018B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مديريت آن، اصلاح نرخ، قيمت واردات، تأثير بر اشتغال </a:t>
          </a:r>
          <a:endParaRPr lang="fa-IR" dirty="0">
            <a:cs typeface="B Zar" pitchFamily="2" charset="-78"/>
          </a:endParaRPr>
        </a:p>
      </dgm:t>
    </dgm:pt>
    <dgm:pt modelId="{4EDBF61D-F7EC-4AB3-B803-9674FD03AF09}" type="parTrans" cxnId="{070FFEAA-D7E2-4FC1-ACB6-45A67ABC25C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9E2DE10-0939-42E4-851C-4445196B65FB}" type="sibTrans" cxnId="{070FFEAA-D7E2-4FC1-ACB6-45A67ABC25C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B3FCBB0-AC87-4C34-95E2-F882DEA849B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نرخ پول</a:t>
          </a:r>
          <a:endParaRPr lang="en-US" dirty="0">
            <a:cs typeface="B Zar" pitchFamily="2" charset="-78"/>
          </a:endParaRPr>
        </a:p>
      </dgm:t>
    </dgm:pt>
    <dgm:pt modelId="{59F9FDCA-C4C8-4D9C-982D-E0023024A13E}" type="parTrans" cxnId="{6F342462-E31A-4196-ACDF-898B22B934C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A58D94D-0E38-434C-8F13-A8C779DC1600}" type="sibTrans" cxnId="{6F342462-E31A-4196-ACDF-898B22B934C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3874807-9757-418E-9079-00F7579A82F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نرخ کوتاه مدت، بلندمدت</a:t>
          </a:r>
          <a:endParaRPr lang="en-US" dirty="0">
            <a:cs typeface="B Zar" pitchFamily="2" charset="-78"/>
          </a:endParaRPr>
        </a:p>
      </dgm:t>
    </dgm:pt>
    <dgm:pt modelId="{0D5D3376-3C2C-4B3F-BA44-B3BF3A08D759}" type="parTrans" cxnId="{1FDFF487-1958-49DD-B9C1-FDAA6D45842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BB8B17A-EBD5-411D-9527-02C6301AAEEF}" type="sibTrans" cxnId="{1FDFF487-1958-49DD-B9C1-FDAA6D45842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BE6460D-C22E-44AB-8ABC-7E9B0BD3DA6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نحوة بازتوزيع درآمدها</a:t>
          </a:r>
          <a:endParaRPr lang="en-US" dirty="0">
            <a:cs typeface="B Zar" pitchFamily="2" charset="-78"/>
          </a:endParaRPr>
        </a:p>
      </dgm:t>
    </dgm:pt>
    <dgm:pt modelId="{9C008E5D-DF40-4E3C-86F7-D6E3B2038E7A}" type="parTrans" cxnId="{55F3D815-90CB-40BB-82C9-CAC42D0CDD7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38823D2-B2AD-4CEB-A398-276441FE6450}" type="sibTrans" cxnId="{55F3D815-90CB-40BB-82C9-CAC42D0CDD7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9536E01-74C9-4108-B7C3-E69B13ED276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اهداف اقتصاد سیاسی، تعدیل توزیع ثروت</a:t>
          </a:r>
          <a:endParaRPr lang="en-US" dirty="0">
            <a:cs typeface="B Zar" pitchFamily="2" charset="-78"/>
          </a:endParaRPr>
        </a:p>
      </dgm:t>
    </dgm:pt>
    <dgm:pt modelId="{2C86288C-694D-43B5-B2CD-5CEA54DC8C81}" type="parTrans" cxnId="{63EE691B-B5BC-4EC2-A3FD-9FA2DF5E6B8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195BDB8-071B-4D57-BD22-44FFF2C15D43}" type="sibTrans" cxnId="{63EE691B-B5BC-4EC2-A3FD-9FA2DF5E6B8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625A40A-64EB-40DE-A044-3CEB708545B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تعرفه‌هاي بازرگاني</a:t>
          </a:r>
          <a:endParaRPr lang="en-US" dirty="0">
            <a:cs typeface="B Zar" pitchFamily="2" charset="-78"/>
          </a:endParaRPr>
        </a:p>
      </dgm:t>
    </dgm:pt>
    <dgm:pt modelId="{CF0343BA-9EB6-4225-A96E-87B5C4DD83CB}" type="parTrans" cxnId="{CB88A0C8-CE4A-4E53-AE89-4EF888DCFC5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838E682-5847-4CE2-ADC1-2446F690F40F}" type="sibTrans" cxnId="{CB88A0C8-CE4A-4E53-AE89-4EF888DCFC5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E6A198E-6564-49C3-AA97-10FEA1ECBF3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سياست دولت در قبال واردات</a:t>
          </a:r>
          <a:endParaRPr lang="en-US" dirty="0">
            <a:cs typeface="B Zar" pitchFamily="2" charset="-78"/>
          </a:endParaRPr>
        </a:p>
      </dgm:t>
    </dgm:pt>
    <dgm:pt modelId="{FD37A486-66D5-4714-AB09-CCD57C17F141}" type="parTrans" cxnId="{3FC66C5A-9C78-4617-B0B8-C7D88512286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24FEC8F-0D80-4D83-A940-469B5C46A80C}" type="sibTrans" cxnId="{3FC66C5A-9C78-4617-B0B8-C7D88512286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C070507-726B-45B0-A2B7-95D1D1DFA47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انظباط پولي</a:t>
          </a:r>
          <a:endParaRPr lang="en-US" dirty="0">
            <a:cs typeface="B Zar" pitchFamily="2" charset="-78"/>
          </a:endParaRPr>
        </a:p>
      </dgm:t>
    </dgm:pt>
    <dgm:pt modelId="{2C77D78E-A91D-4037-9E86-C2BA6C84C39E}" type="parTrans" cxnId="{8F24960C-5B36-445B-9FF9-D0D5BCEC3D5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E15AAB0-EA0E-4DB1-BB45-9B3358E20667}" type="sibTrans" cxnId="{8F24960C-5B36-445B-9FF9-D0D5BCEC3D5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5DC829D-3912-470D-801C-8637BB83C57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نحوة مديريت كسري بودجة احتمالي</a:t>
          </a:r>
          <a:endParaRPr lang="en-US" dirty="0">
            <a:cs typeface="B Zar" pitchFamily="2" charset="-78"/>
          </a:endParaRPr>
        </a:p>
      </dgm:t>
    </dgm:pt>
    <dgm:pt modelId="{AAEFD91F-48DE-445D-8CF5-910D60F146F4}" type="parTrans" cxnId="{34E25029-B21A-456C-9EDF-ADD131C0BBE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587C6D3-9814-488A-9B6E-C24F096C5E0E}" type="sibTrans" cxnId="{34E25029-B21A-456C-9EDF-ADD131C0BBE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0045AAC-D9D2-4CB0-B4D5-CF915D08CF8E}" type="pres">
      <dgm:prSet presAssocID="{1A9A1F21-FCFA-4B34-9C48-04D4DF7385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C22D20-F291-449D-872E-5B58EDBAAD18}" type="pres">
      <dgm:prSet presAssocID="{F8C31F9A-B87D-4D95-AFA4-2A600C0CA731}" presName="linNode" presStyleCnt="0"/>
      <dgm:spPr/>
      <dgm:t>
        <a:bodyPr/>
        <a:lstStyle/>
        <a:p>
          <a:endParaRPr lang="en-US"/>
        </a:p>
      </dgm:t>
    </dgm:pt>
    <dgm:pt modelId="{3F6C2F69-7A99-46E7-A29A-3042BBA9D561}" type="pres">
      <dgm:prSet presAssocID="{F8C31F9A-B87D-4D95-AFA4-2A600C0CA731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DDD65E-1BE0-4C8A-8DEB-85487A0407E5}" type="pres">
      <dgm:prSet presAssocID="{F8C31F9A-B87D-4D95-AFA4-2A600C0CA731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894B58-50D9-4103-8BC9-E97AF887E093}" type="pres">
      <dgm:prSet presAssocID="{41271BA2-A35C-463D-88DF-7FF943DF1CFD}" presName="sp" presStyleCnt="0"/>
      <dgm:spPr/>
      <dgm:t>
        <a:bodyPr/>
        <a:lstStyle/>
        <a:p>
          <a:endParaRPr lang="en-US"/>
        </a:p>
      </dgm:t>
    </dgm:pt>
    <dgm:pt modelId="{74D39DA9-D395-4460-ACE5-34EF485323EC}" type="pres">
      <dgm:prSet presAssocID="{9B3FCBB0-AC87-4C34-95E2-F882DEA849B2}" presName="linNode" presStyleCnt="0"/>
      <dgm:spPr/>
      <dgm:t>
        <a:bodyPr/>
        <a:lstStyle/>
        <a:p>
          <a:endParaRPr lang="en-US"/>
        </a:p>
      </dgm:t>
    </dgm:pt>
    <dgm:pt modelId="{011586E3-85F2-43B4-BBAF-49184AD813E6}" type="pres">
      <dgm:prSet presAssocID="{9B3FCBB0-AC87-4C34-95E2-F882DEA849B2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32FFB-AC8B-4FE9-98E8-A9797944AA62}" type="pres">
      <dgm:prSet presAssocID="{9B3FCBB0-AC87-4C34-95E2-F882DEA849B2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6C0F9B-907E-4D49-A0C5-14C255631FB8}" type="pres">
      <dgm:prSet presAssocID="{1A58D94D-0E38-434C-8F13-A8C779DC1600}" presName="sp" presStyleCnt="0"/>
      <dgm:spPr/>
      <dgm:t>
        <a:bodyPr/>
        <a:lstStyle/>
        <a:p>
          <a:endParaRPr lang="en-US"/>
        </a:p>
      </dgm:t>
    </dgm:pt>
    <dgm:pt modelId="{696EAB63-DF46-4EEF-B717-BE8BF6F0778D}" type="pres">
      <dgm:prSet presAssocID="{0BE6460D-C22E-44AB-8ABC-7E9B0BD3DA6F}" presName="linNode" presStyleCnt="0"/>
      <dgm:spPr/>
      <dgm:t>
        <a:bodyPr/>
        <a:lstStyle/>
        <a:p>
          <a:endParaRPr lang="en-US"/>
        </a:p>
      </dgm:t>
    </dgm:pt>
    <dgm:pt modelId="{1A064B06-78CC-42FC-A72A-09203712DE51}" type="pres">
      <dgm:prSet presAssocID="{0BE6460D-C22E-44AB-8ABC-7E9B0BD3DA6F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710D03-EE4E-4774-A55B-E740B357BE34}" type="pres">
      <dgm:prSet presAssocID="{0BE6460D-C22E-44AB-8ABC-7E9B0BD3DA6F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106422-0F52-4B6E-9088-D724D81BDFCD}" type="pres">
      <dgm:prSet presAssocID="{238823D2-B2AD-4CEB-A398-276441FE6450}" presName="sp" presStyleCnt="0"/>
      <dgm:spPr/>
      <dgm:t>
        <a:bodyPr/>
        <a:lstStyle/>
        <a:p>
          <a:endParaRPr lang="en-US"/>
        </a:p>
      </dgm:t>
    </dgm:pt>
    <dgm:pt modelId="{4333DC78-E817-4244-90B2-190975066C71}" type="pres">
      <dgm:prSet presAssocID="{7625A40A-64EB-40DE-A044-3CEB708545B5}" presName="linNode" presStyleCnt="0"/>
      <dgm:spPr/>
      <dgm:t>
        <a:bodyPr/>
        <a:lstStyle/>
        <a:p>
          <a:endParaRPr lang="en-US"/>
        </a:p>
      </dgm:t>
    </dgm:pt>
    <dgm:pt modelId="{60328476-8F22-4853-8AB4-FDB4D457E7DB}" type="pres">
      <dgm:prSet presAssocID="{7625A40A-64EB-40DE-A044-3CEB708545B5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B65678-6E82-4C7D-A662-18C6117F608E}" type="pres">
      <dgm:prSet presAssocID="{7625A40A-64EB-40DE-A044-3CEB708545B5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2D3518-F87B-4F34-BD52-AE2DB4705A75}" type="pres">
      <dgm:prSet presAssocID="{9838E682-5847-4CE2-ADC1-2446F690F40F}" presName="sp" presStyleCnt="0"/>
      <dgm:spPr/>
      <dgm:t>
        <a:bodyPr/>
        <a:lstStyle/>
        <a:p>
          <a:endParaRPr lang="en-US"/>
        </a:p>
      </dgm:t>
    </dgm:pt>
    <dgm:pt modelId="{8502000C-C4DA-4488-A2A6-9CFEDAD5C0CE}" type="pres">
      <dgm:prSet presAssocID="{7C070507-726B-45B0-A2B7-95D1D1DFA479}" presName="linNode" presStyleCnt="0"/>
      <dgm:spPr/>
      <dgm:t>
        <a:bodyPr/>
        <a:lstStyle/>
        <a:p>
          <a:endParaRPr lang="en-US"/>
        </a:p>
      </dgm:t>
    </dgm:pt>
    <dgm:pt modelId="{FB2A5553-29F0-432C-A99C-844D6B9455E9}" type="pres">
      <dgm:prSet presAssocID="{7C070507-726B-45B0-A2B7-95D1D1DFA479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40C74A-28FE-4A08-B1E2-3099F5D9DF0A}" type="pres">
      <dgm:prSet presAssocID="{7C070507-726B-45B0-A2B7-95D1D1DFA479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24960C-5B36-445B-9FF9-D0D5BCEC3D5B}" srcId="{1A9A1F21-FCFA-4B34-9C48-04D4DF738535}" destId="{7C070507-726B-45B0-A2B7-95D1D1DFA479}" srcOrd="4" destOrd="0" parTransId="{2C77D78E-A91D-4037-9E86-C2BA6C84C39E}" sibTransId="{5E15AAB0-EA0E-4DB1-BB45-9B3358E20667}"/>
    <dgm:cxn modelId="{D79F02BC-04C5-4529-9FD5-2A820C2647F8}" type="presOf" srcId="{9B3FCBB0-AC87-4C34-95E2-F882DEA849B2}" destId="{011586E3-85F2-43B4-BBAF-49184AD813E6}" srcOrd="0" destOrd="0" presId="urn:microsoft.com/office/officeart/2005/8/layout/vList5"/>
    <dgm:cxn modelId="{2ED000B9-88B7-4D90-81AE-183C85460B15}" type="presOf" srcId="{83874807-9757-418E-9079-00F7579A82F4}" destId="{57E32FFB-AC8B-4FE9-98E8-A9797944AA62}" srcOrd="0" destOrd="0" presId="urn:microsoft.com/office/officeart/2005/8/layout/vList5"/>
    <dgm:cxn modelId="{CB88A0C8-CE4A-4E53-AE89-4EF888DCFC57}" srcId="{1A9A1F21-FCFA-4B34-9C48-04D4DF738535}" destId="{7625A40A-64EB-40DE-A044-3CEB708545B5}" srcOrd="3" destOrd="0" parTransId="{CF0343BA-9EB6-4225-A96E-87B5C4DD83CB}" sibTransId="{9838E682-5847-4CE2-ADC1-2446F690F40F}"/>
    <dgm:cxn modelId="{348E0378-897A-455C-8973-256008D06E62}" type="presOf" srcId="{7CB032C5-24DE-4390-89C9-E3BF703018B2}" destId="{8EDDD65E-1BE0-4C8A-8DEB-85487A0407E5}" srcOrd="0" destOrd="0" presId="urn:microsoft.com/office/officeart/2005/8/layout/vList5"/>
    <dgm:cxn modelId="{55F3D815-90CB-40BB-82C9-CAC42D0CDD76}" srcId="{1A9A1F21-FCFA-4B34-9C48-04D4DF738535}" destId="{0BE6460D-C22E-44AB-8ABC-7E9B0BD3DA6F}" srcOrd="2" destOrd="0" parTransId="{9C008E5D-DF40-4E3C-86F7-D6E3B2038E7A}" sibTransId="{238823D2-B2AD-4CEB-A398-276441FE6450}"/>
    <dgm:cxn modelId="{070FFEAA-D7E2-4FC1-ACB6-45A67ABC25C7}" srcId="{F8C31F9A-B87D-4D95-AFA4-2A600C0CA731}" destId="{7CB032C5-24DE-4390-89C9-E3BF703018B2}" srcOrd="0" destOrd="0" parTransId="{4EDBF61D-F7EC-4AB3-B803-9674FD03AF09}" sibTransId="{79E2DE10-0939-42E4-851C-4445196B65FB}"/>
    <dgm:cxn modelId="{9D76258F-FE5F-4680-BB4D-B257936408D3}" type="presOf" srcId="{F8C31F9A-B87D-4D95-AFA4-2A600C0CA731}" destId="{3F6C2F69-7A99-46E7-A29A-3042BBA9D561}" srcOrd="0" destOrd="0" presId="urn:microsoft.com/office/officeart/2005/8/layout/vList5"/>
    <dgm:cxn modelId="{63EE691B-B5BC-4EC2-A3FD-9FA2DF5E6B8E}" srcId="{0BE6460D-C22E-44AB-8ABC-7E9B0BD3DA6F}" destId="{69536E01-74C9-4108-B7C3-E69B13ED2765}" srcOrd="0" destOrd="0" parTransId="{2C86288C-694D-43B5-B2CD-5CEA54DC8C81}" sibTransId="{9195BDB8-071B-4D57-BD22-44FFF2C15D43}"/>
    <dgm:cxn modelId="{8D21801D-B1C3-444E-B253-DA2B6D1B88D9}" type="presOf" srcId="{BE6A198E-6564-49C3-AA97-10FEA1ECBF3D}" destId="{41B65678-6E82-4C7D-A662-18C6117F608E}" srcOrd="0" destOrd="0" presId="urn:microsoft.com/office/officeart/2005/8/layout/vList5"/>
    <dgm:cxn modelId="{34E25029-B21A-456C-9EDF-ADD131C0BBE1}" srcId="{7C070507-726B-45B0-A2B7-95D1D1DFA479}" destId="{B5DC829D-3912-470D-801C-8637BB83C574}" srcOrd="0" destOrd="0" parTransId="{AAEFD91F-48DE-445D-8CF5-910D60F146F4}" sibTransId="{3587C6D3-9814-488A-9B6E-C24F096C5E0E}"/>
    <dgm:cxn modelId="{B080ACC1-5524-4868-9E32-B686CAFAB758}" type="presOf" srcId="{B5DC829D-3912-470D-801C-8637BB83C574}" destId="{8A40C74A-28FE-4A08-B1E2-3099F5D9DF0A}" srcOrd="0" destOrd="0" presId="urn:microsoft.com/office/officeart/2005/8/layout/vList5"/>
    <dgm:cxn modelId="{ABFF17CF-7BFA-44AA-8829-372FEAFAEA27}" type="presOf" srcId="{7C070507-726B-45B0-A2B7-95D1D1DFA479}" destId="{FB2A5553-29F0-432C-A99C-844D6B9455E9}" srcOrd="0" destOrd="0" presId="urn:microsoft.com/office/officeart/2005/8/layout/vList5"/>
    <dgm:cxn modelId="{A1106A5C-9EE4-4405-A6FA-717C01910CDA}" type="presOf" srcId="{7625A40A-64EB-40DE-A044-3CEB708545B5}" destId="{60328476-8F22-4853-8AB4-FDB4D457E7DB}" srcOrd="0" destOrd="0" presId="urn:microsoft.com/office/officeart/2005/8/layout/vList5"/>
    <dgm:cxn modelId="{A2EB2F8A-5A6A-4AAF-A5D5-2BF0565145D3}" type="presOf" srcId="{0BE6460D-C22E-44AB-8ABC-7E9B0BD3DA6F}" destId="{1A064B06-78CC-42FC-A72A-09203712DE51}" srcOrd="0" destOrd="0" presId="urn:microsoft.com/office/officeart/2005/8/layout/vList5"/>
    <dgm:cxn modelId="{1FDFF487-1958-49DD-B9C1-FDAA6D458424}" srcId="{9B3FCBB0-AC87-4C34-95E2-F882DEA849B2}" destId="{83874807-9757-418E-9079-00F7579A82F4}" srcOrd="0" destOrd="0" parTransId="{0D5D3376-3C2C-4B3F-BA44-B3BF3A08D759}" sibTransId="{1BB8B17A-EBD5-411D-9527-02C6301AAEEF}"/>
    <dgm:cxn modelId="{3FC66C5A-9C78-4617-B0B8-C7D88512286E}" srcId="{7625A40A-64EB-40DE-A044-3CEB708545B5}" destId="{BE6A198E-6564-49C3-AA97-10FEA1ECBF3D}" srcOrd="0" destOrd="0" parTransId="{FD37A486-66D5-4714-AB09-CCD57C17F141}" sibTransId="{D24FEC8F-0D80-4D83-A940-469B5C46A80C}"/>
    <dgm:cxn modelId="{6F342462-E31A-4196-ACDF-898B22B934C0}" srcId="{1A9A1F21-FCFA-4B34-9C48-04D4DF738535}" destId="{9B3FCBB0-AC87-4C34-95E2-F882DEA849B2}" srcOrd="1" destOrd="0" parTransId="{59F9FDCA-C4C8-4D9C-982D-E0023024A13E}" sibTransId="{1A58D94D-0E38-434C-8F13-A8C779DC1600}"/>
    <dgm:cxn modelId="{937C30A7-5250-4F16-8961-12992B291157}" type="presOf" srcId="{1A9A1F21-FCFA-4B34-9C48-04D4DF738535}" destId="{40045AAC-D9D2-4CB0-B4D5-CF915D08CF8E}" srcOrd="0" destOrd="0" presId="urn:microsoft.com/office/officeart/2005/8/layout/vList5"/>
    <dgm:cxn modelId="{265A169B-9222-4F11-AB6F-2E09AAA29525}" srcId="{1A9A1F21-FCFA-4B34-9C48-04D4DF738535}" destId="{F8C31F9A-B87D-4D95-AFA4-2A600C0CA731}" srcOrd="0" destOrd="0" parTransId="{8F4B08EE-7B1F-47CB-9171-6705BF191E5E}" sibTransId="{41271BA2-A35C-463D-88DF-7FF943DF1CFD}"/>
    <dgm:cxn modelId="{60F9BB0D-538A-446C-975E-8F79B2EBB7D1}" type="presOf" srcId="{69536E01-74C9-4108-B7C3-E69B13ED2765}" destId="{84710D03-EE4E-4774-A55B-E740B357BE34}" srcOrd="0" destOrd="0" presId="urn:microsoft.com/office/officeart/2005/8/layout/vList5"/>
    <dgm:cxn modelId="{A8A3802E-900D-4FE0-98E9-CDA90699E599}" type="presParOf" srcId="{40045AAC-D9D2-4CB0-B4D5-CF915D08CF8E}" destId="{42C22D20-F291-449D-872E-5B58EDBAAD18}" srcOrd="0" destOrd="0" presId="urn:microsoft.com/office/officeart/2005/8/layout/vList5"/>
    <dgm:cxn modelId="{4E0A8945-CA4C-4778-A65F-41DD665D5FB1}" type="presParOf" srcId="{42C22D20-F291-449D-872E-5B58EDBAAD18}" destId="{3F6C2F69-7A99-46E7-A29A-3042BBA9D561}" srcOrd="0" destOrd="0" presId="urn:microsoft.com/office/officeart/2005/8/layout/vList5"/>
    <dgm:cxn modelId="{499370C5-F9A7-4406-8467-E78116056C1C}" type="presParOf" srcId="{42C22D20-F291-449D-872E-5B58EDBAAD18}" destId="{8EDDD65E-1BE0-4C8A-8DEB-85487A0407E5}" srcOrd="1" destOrd="0" presId="urn:microsoft.com/office/officeart/2005/8/layout/vList5"/>
    <dgm:cxn modelId="{6A76D662-0BA0-481E-9FFA-E78307E9D520}" type="presParOf" srcId="{40045AAC-D9D2-4CB0-B4D5-CF915D08CF8E}" destId="{8C894B58-50D9-4103-8BC9-E97AF887E093}" srcOrd="1" destOrd="0" presId="urn:microsoft.com/office/officeart/2005/8/layout/vList5"/>
    <dgm:cxn modelId="{264D679D-F32C-48C8-988B-95A6D13062F8}" type="presParOf" srcId="{40045AAC-D9D2-4CB0-B4D5-CF915D08CF8E}" destId="{74D39DA9-D395-4460-ACE5-34EF485323EC}" srcOrd="2" destOrd="0" presId="urn:microsoft.com/office/officeart/2005/8/layout/vList5"/>
    <dgm:cxn modelId="{3CFBCA44-DB7D-46F6-BE80-74D1986D412F}" type="presParOf" srcId="{74D39DA9-D395-4460-ACE5-34EF485323EC}" destId="{011586E3-85F2-43B4-BBAF-49184AD813E6}" srcOrd="0" destOrd="0" presId="urn:microsoft.com/office/officeart/2005/8/layout/vList5"/>
    <dgm:cxn modelId="{96C180C2-0A3B-4B6D-B437-FF654BA56C69}" type="presParOf" srcId="{74D39DA9-D395-4460-ACE5-34EF485323EC}" destId="{57E32FFB-AC8B-4FE9-98E8-A9797944AA62}" srcOrd="1" destOrd="0" presId="urn:microsoft.com/office/officeart/2005/8/layout/vList5"/>
    <dgm:cxn modelId="{FFFE810B-2CB6-4AEF-BA45-29E844B81CB0}" type="presParOf" srcId="{40045AAC-D9D2-4CB0-B4D5-CF915D08CF8E}" destId="{826C0F9B-907E-4D49-A0C5-14C255631FB8}" srcOrd="3" destOrd="0" presId="urn:microsoft.com/office/officeart/2005/8/layout/vList5"/>
    <dgm:cxn modelId="{B0895F3A-1B38-47BF-A651-95861A601CCC}" type="presParOf" srcId="{40045AAC-D9D2-4CB0-B4D5-CF915D08CF8E}" destId="{696EAB63-DF46-4EEF-B717-BE8BF6F0778D}" srcOrd="4" destOrd="0" presId="urn:microsoft.com/office/officeart/2005/8/layout/vList5"/>
    <dgm:cxn modelId="{37E767B2-A1A3-4D4A-9946-ED51CFAEA15B}" type="presParOf" srcId="{696EAB63-DF46-4EEF-B717-BE8BF6F0778D}" destId="{1A064B06-78CC-42FC-A72A-09203712DE51}" srcOrd="0" destOrd="0" presId="urn:microsoft.com/office/officeart/2005/8/layout/vList5"/>
    <dgm:cxn modelId="{A9AB5645-20A3-442B-A41B-D80FAEEBB5F5}" type="presParOf" srcId="{696EAB63-DF46-4EEF-B717-BE8BF6F0778D}" destId="{84710D03-EE4E-4774-A55B-E740B357BE34}" srcOrd="1" destOrd="0" presId="urn:microsoft.com/office/officeart/2005/8/layout/vList5"/>
    <dgm:cxn modelId="{84E63B80-1107-4C7B-ACE0-EC6A563A9DFC}" type="presParOf" srcId="{40045AAC-D9D2-4CB0-B4D5-CF915D08CF8E}" destId="{D4106422-0F52-4B6E-9088-D724D81BDFCD}" srcOrd="5" destOrd="0" presId="urn:microsoft.com/office/officeart/2005/8/layout/vList5"/>
    <dgm:cxn modelId="{FB52F263-C239-4B61-9E1C-228FE8BDE6B2}" type="presParOf" srcId="{40045AAC-D9D2-4CB0-B4D5-CF915D08CF8E}" destId="{4333DC78-E817-4244-90B2-190975066C71}" srcOrd="6" destOrd="0" presId="urn:microsoft.com/office/officeart/2005/8/layout/vList5"/>
    <dgm:cxn modelId="{9236D93C-88AE-46B1-811B-EFF7819A3F34}" type="presParOf" srcId="{4333DC78-E817-4244-90B2-190975066C71}" destId="{60328476-8F22-4853-8AB4-FDB4D457E7DB}" srcOrd="0" destOrd="0" presId="urn:microsoft.com/office/officeart/2005/8/layout/vList5"/>
    <dgm:cxn modelId="{BA468F8D-1C27-45E9-BEAB-80316686D519}" type="presParOf" srcId="{4333DC78-E817-4244-90B2-190975066C71}" destId="{41B65678-6E82-4C7D-A662-18C6117F608E}" srcOrd="1" destOrd="0" presId="urn:microsoft.com/office/officeart/2005/8/layout/vList5"/>
    <dgm:cxn modelId="{09ACB905-79C4-4DAC-BD52-15531401B198}" type="presParOf" srcId="{40045AAC-D9D2-4CB0-B4D5-CF915D08CF8E}" destId="{CB2D3518-F87B-4F34-BD52-AE2DB4705A75}" srcOrd="7" destOrd="0" presId="urn:microsoft.com/office/officeart/2005/8/layout/vList5"/>
    <dgm:cxn modelId="{49E8C6E3-A0B7-47EA-840B-8EE63B14E750}" type="presParOf" srcId="{40045AAC-D9D2-4CB0-B4D5-CF915D08CF8E}" destId="{8502000C-C4DA-4488-A2A6-9CFEDAD5C0CE}" srcOrd="8" destOrd="0" presId="urn:microsoft.com/office/officeart/2005/8/layout/vList5"/>
    <dgm:cxn modelId="{3F36CEAD-3330-4AB0-A95C-20E2F39FF4C6}" type="presParOf" srcId="{8502000C-C4DA-4488-A2A6-9CFEDAD5C0CE}" destId="{FB2A5553-29F0-432C-A99C-844D6B9455E9}" srcOrd="0" destOrd="0" presId="urn:microsoft.com/office/officeart/2005/8/layout/vList5"/>
    <dgm:cxn modelId="{E403F7AD-647E-4546-A366-8FF37C433E39}" type="presParOf" srcId="{8502000C-C4DA-4488-A2A6-9CFEDAD5C0CE}" destId="{8A40C74A-28FE-4A08-B1E2-3099F5D9DF0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DBA958C-7E6B-42F2-B0B4-1CAF781E963C}" type="doc">
      <dgm:prSet loTypeId="urn:microsoft.com/office/officeart/2005/8/layout/vList5" loCatId="list" qsTypeId="urn:microsoft.com/office/officeart/2005/8/quickstyle/3d2" qsCatId="3D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CF95B45C-206A-461A-ACD1-522F1EBB846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افزایش ریسک اعتباری</a:t>
          </a:r>
          <a:endParaRPr lang="en-US" dirty="0">
            <a:cs typeface="B Zar" pitchFamily="2" charset="-78"/>
          </a:endParaRPr>
        </a:p>
      </dgm:t>
    </dgm:pt>
    <dgm:pt modelId="{99B25998-9216-40A4-8D76-54BE9587551C}" type="parTrans" cxnId="{C37D578B-AEA5-45FA-94C6-D4BF80EDA39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1B44239-1785-4A0A-B326-22191E2640EA}" type="sibTrans" cxnId="{C37D578B-AEA5-45FA-94C6-D4BF80EDA39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13151CD-B57B-43BE-B7C8-9E741F120BD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افزایش ریسک مشتریان بانک‌ها</a:t>
          </a:r>
          <a:endParaRPr lang="en-US" dirty="0">
            <a:cs typeface="B Zar" pitchFamily="2" charset="-78"/>
          </a:endParaRPr>
        </a:p>
      </dgm:t>
    </dgm:pt>
    <dgm:pt modelId="{473332A1-3603-4005-B998-AE9508A901DE}" type="parTrans" cxnId="{20A2D3ED-64FC-46AA-AA00-F161E77BB02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B89FAAB-3E88-4908-BBE7-B25D1655099F}" type="sibTrans" cxnId="{20A2D3ED-64FC-46AA-AA00-F161E77BB02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3DA3BCD-718E-4409-BE74-B29B81FB4B2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افزایش ریسک نقدینگی</a:t>
          </a:r>
          <a:endParaRPr lang="en-US" dirty="0">
            <a:cs typeface="B Zar" pitchFamily="2" charset="-78"/>
          </a:endParaRPr>
        </a:p>
      </dgm:t>
    </dgm:pt>
    <dgm:pt modelId="{FC3B7A5D-1F3E-4E9E-A98E-7CBAF2E46B7A}" type="parTrans" cxnId="{B0915A3C-4669-459B-9F48-04E21F8D188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575CDB4-3330-4E80-A9D8-37BE9EBDC4D6}" type="sibTrans" cxnId="{B0915A3C-4669-459B-9F48-04E21F8D188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0D5FAD9-3499-4C7B-BD07-3AC5FCDEA6A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افزایش تعداد بانک‌ها</a:t>
          </a:r>
          <a:endParaRPr lang="en-US" dirty="0">
            <a:cs typeface="B Zar" pitchFamily="2" charset="-78"/>
          </a:endParaRPr>
        </a:p>
      </dgm:t>
    </dgm:pt>
    <dgm:pt modelId="{93BC820D-75D3-48C8-9201-891C01B8293B}" type="parTrans" cxnId="{55E8A908-DACA-46FC-AD36-DF7671B5025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A9B20CA-9B91-4763-AC3C-6C45A3A0A033}" type="sibTrans" cxnId="{55E8A908-DACA-46FC-AD36-DF7671B5025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4F2A492-CC60-40C1-90F5-76ECD10E103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افزایش نسبت پول داغ نسبت به سپرده‌های پایه</a:t>
          </a:r>
          <a:endParaRPr lang="en-US" dirty="0" smtClean="0">
            <a:cs typeface="B Zar" pitchFamily="2" charset="-78"/>
          </a:endParaRPr>
        </a:p>
      </dgm:t>
    </dgm:pt>
    <dgm:pt modelId="{EB40D530-ED0C-4D3A-B9E1-2F97443FA5C9}" type="parTrans" cxnId="{9E6F7957-88FD-4A0C-B1DB-ABAC1D5526C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07301CF-ED5C-4B7E-BBB9-8195EB6AD553}" type="sibTrans" cxnId="{9E6F7957-88FD-4A0C-B1DB-ABAC1D5526C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0D6D230-82E9-45A1-BD2F-876F8175FB8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افزایش ریسک بازار</a:t>
          </a:r>
          <a:endParaRPr lang="en-US" dirty="0">
            <a:cs typeface="B Zar" pitchFamily="2" charset="-78"/>
          </a:endParaRPr>
        </a:p>
      </dgm:t>
    </dgm:pt>
    <dgm:pt modelId="{02E9BC5A-3CE5-42F1-AAD5-45A4F64BE5CE}" type="parTrans" cxnId="{7BAC41E8-100F-45CC-8663-A9BAFD456B2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D844DF8-6D36-4F1A-B81E-A6FEB7237C24}" type="sibTrans" cxnId="{7BAC41E8-100F-45CC-8663-A9BAFD456B2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BDD5123-A879-4861-88CA-0F028F5E4E3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نگرانی عمده‌</a:t>
          </a:r>
          <a:r>
            <a:rPr lang="fa-IR" i="1" dirty="0" smtClean="0"/>
            <a:t> </a:t>
          </a:r>
          <a:r>
            <a:rPr lang="fa-IR" dirty="0" smtClean="0">
              <a:cs typeface="B Zar" pitchFamily="2" charset="-78"/>
            </a:rPr>
            <a:t> نسبت به نرخ‌های آتی سود و ارز</a:t>
          </a:r>
          <a:endParaRPr lang="en-US" dirty="0">
            <a:cs typeface="B Zar" pitchFamily="2" charset="-78"/>
          </a:endParaRPr>
        </a:p>
      </dgm:t>
    </dgm:pt>
    <dgm:pt modelId="{382C148A-1657-4264-ABA0-166670A4ABF0}" type="parTrans" cxnId="{0CE7444A-D017-4100-86FD-64B3CF19A50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ABF4D2A-45D9-47DC-8B8F-135C15B39006}" type="sibTrans" cxnId="{0CE7444A-D017-4100-86FD-64B3CF19A50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42A893E-411C-44B9-8803-4C5ACAA4966B}" type="pres">
      <dgm:prSet presAssocID="{4DBA958C-7E6B-42F2-B0B4-1CAF781E96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D333D0-2E15-434A-BD56-4EEC1F7DB06E}" type="pres">
      <dgm:prSet presAssocID="{CF95B45C-206A-461A-ACD1-522F1EBB8460}" presName="linNode" presStyleCnt="0"/>
      <dgm:spPr/>
    </dgm:pt>
    <dgm:pt modelId="{7142C321-56EF-46B4-8724-D4673974CFB2}" type="pres">
      <dgm:prSet presAssocID="{CF95B45C-206A-461A-ACD1-522F1EBB846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79A355-E253-4D5B-B2A9-BD1DCD2A05D2}" type="pres">
      <dgm:prSet presAssocID="{CF95B45C-206A-461A-ACD1-522F1EBB846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3E653D-33AC-4807-B56C-C5F6075C45B5}" type="pres">
      <dgm:prSet presAssocID="{21B44239-1785-4A0A-B326-22191E2640EA}" presName="sp" presStyleCnt="0"/>
      <dgm:spPr/>
    </dgm:pt>
    <dgm:pt modelId="{05F9857D-6E25-4462-AD2E-3539965A04EE}" type="pres">
      <dgm:prSet presAssocID="{63DA3BCD-718E-4409-BE74-B29B81FB4B28}" presName="linNode" presStyleCnt="0"/>
      <dgm:spPr/>
    </dgm:pt>
    <dgm:pt modelId="{D07C2B24-198C-4C13-84EF-B8A8DA7A5789}" type="pres">
      <dgm:prSet presAssocID="{63DA3BCD-718E-4409-BE74-B29B81FB4B2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6E2736-6B7A-4F98-810C-5127D635E5CE}" type="pres">
      <dgm:prSet presAssocID="{63DA3BCD-718E-4409-BE74-B29B81FB4B2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660A33-9125-463D-A16C-18E5D3D0D14E}" type="pres">
      <dgm:prSet presAssocID="{9575CDB4-3330-4E80-A9D8-37BE9EBDC4D6}" presName="sp" presStyleCnt="0"/>
      <dgm:spPr/>
    </dgm:pt>
    <dgm:pt modelId="{9F0D8558-47EA-4F32-81B9-846E68FB79D2}" type="pres">
      <dgm:prSet presAssocID="{80D6D230-82E9-45A1-BD2F-876F8175FB86}" presName="linNode" presStyleCnt="0"/>
      <dgm:spPr/>
    </dgm:pt>
    <dgm:pt modelId="{B7D79075-97F9-4787-A263-E429495C5CF7}" type="pres">
      <dgm:prSet presAssocID="{80D6D230-82E9-45A1-BD2F-876F8175FB8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293CB-3934-4879-A51C-D9A2BF987C18}" type="pres">
      <dgm:prSet presAssocID="{80D6D230-82E9-45A1-BD2F-876F8175FB8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FB76C5-71EC-4780-AADA-139A6FA4D57D}" type="presOf" srcId="{C0D5FAD9-3499-4C7B-BD07-3AC5FCDEA6A8}" destId="{A56E2736-6B7A-4F98-810C-5127D635E5CE}" srcOrd="0" destOrd="0" presId="urn:microsoft.com/office/officeart/2005/8/layout/vList5"/>
    <dgm:cxn modelId="{55E8A908-DACA-46FC-AD36-DF7671B50251}" srcId="{63DA3BCD-718E-4409-BE74-B29B81FB4B28}" destId="{C0D5FAD9-3499-4C7B-BD07-3AC5FCDEA6A8}" srcOrd="0" destOrd="0" parTransId="{93BC820D-75D3-48C8-9201-891C01B8293B}" sibTransId="{BA9B20CA-9B91-4763-AC3C-6C45A3A0A033}"/>
    <dgm:cxn modelId="{5FF3AAB0-9839-4634-AF3D-BCCF9FBD8531}" type="presOf" srcId="{CF95B45C-206A-461A-ACD1-522F1EBB8460}" destId="{7142C321-56EF-46B4-8724-D4673974CFB2}" srcOrd="0" destOrd="0" presId="urn:microsoft.com/office/officeart/2005/8/layout/vList5"/>
    <dgm:cxn modelId="{9E6F7957-88FD-4A0C-B1DB-ABAC1D5526C6}" srcId="{63DA3BCD-718E-4409-BE74-B29B81FB4B28}" destId="{14F2A492-CC60-40C1-90F5-76ECD10E103E}" srcOrd="1" destOrd="0" parTransId="{EB40D530-ED0C-4D3A-B9E1-2F97443FA5C9}" sibTransId="{B07301CF-ED5C-4B7E-BBB9-8195EB6AD553}"/>
    <dgm:cxn modelId="{5E35090E-AE22-4C70-BF65-0DBD52ADAB76}" type="presOf" srcId="{FBDD5123-A879-4861-88CA-0F028F5E4E3C}" destId="{06E293CB-3934-4879-A51C-D9A2BF987C18}" srcOrd="0" destOrd="0" presId="urn:microsoft.com/office/officeart/2005/8/layout/vList5"/>
    <dgm:cxn modelId="{A3497713-96D7-4A22-B995-5820A9859850}" type="presOf" srcId="{63DA3BCD-718E-4409-BE74-B29B81FB4B28}" destId="{D07C2B24-198C-4C13-84EF-B8A8DA7A5789}" srcOrd="0" destOrd="0" presId="urn:microsoft.com/office/officeart/2005/8/layout/vList5"/>
    <dgm:cxn modelId="{527BBE83-BAB6-4A23-9B83-40D7D321F026}" type="presOf" srcId="{313151CD-B57B-43BE-B7C8-9E741F120BDF}" destId="{4F79A355-E253-4D5B-B2A9-BD1DCD2A05D2}" srcOrd="0" destOrd="0" presId="urn:microsoft.com/office/officeart/2005/8/layout/vList5"/>
    <dgm:cxn modelId="{7BAC41E8-100F-45CC-8663-A9BAFD456B28}" srcId="{4DBA958C-7E6B-42F2-B0B4-1CAF781E963C}" destId="{80D6D230-82E9-45A1-BD2F-876F8175FB86}" srcOrd="2" destOrd="0" parTransId="{02E9BC5A-3CE5-42F1-AAD5-45A4F64BE5CE}" sibTransId="{CD844DF8-6D36-4F1A-B81E-A6FEB7237C24}"/>
    <dgm:cxn modelId="{C37D578B-AEA5-45FA-94C6-D4BF80EDA39E}" srcId="{4DBA958C-7E6B-42F2-B0B4-1CAF781E963C}" destId="{CF95B45C-206A-461A-ACD1-522F1EBB8460}" srcOrd="0" destOrd="0" parTransId="{99B25998-9216-40A4-8D76-54BE9587551C}" sibTransId="{21B44239-1785-4A0A-B326-22191E2640EA}"/>
    <dgm:cxn modelId="{85394285-F2FE-48C8-AD9A-C8F0489F0D0F}" type="presOf" srcId="{14F2A492-CC60-40C1-90F5-76ECD10E103E}" destId="{A56E2736-6B7A-4F98-810C-5127D635E5CE}" srcOrd="0" destOrd="1" presId="urn:microsoft.com/office/officeart/2005/8/layout/vList5"/>
    <dgm:cxn modelId="{B57C1CDC-8BC2-43E1-A107-51B3498E4D2E}" type="presOf" srcId="{4DBA958C-7E6B-42F2-B0B4-1CAF781E963C}" destId="{942A893E-411C-44B9-8803-4C5ACAA4966B}" srcOrd="0" destOrd="0" presId="urn:microsoft.com/office/officeart/2005/8/layout/vList5"/>
    <dgm:cxn modelId="{E12C92B8-256F-4CED-AF67-306D18DC0AB3}" type="presOf" srcId="{80D6D230-82E9-45A1-BD2F-876F8175FB86}" destId="{B7D79075-97F9-4787-A263-E429495C5CF7}" srcOrd="0" destOrd="0" presId="urn:microsoft.com/office/officeart/2005/8/layout/vList5"/>
    <dgm:cxn modelId="{0CE7444A-D017-4100-86FD-64B3CF19A50D}" srcId="{80D6D230-82E9-45A1-BD2F-876F8175FB86}" destId="{FBDD5123-A879-4861-88CA-0F028F5E4E3C}" srcOrd="0" destOrd="0" parTransId="{382C148A-1657-4264-ABA0-166670A4ABF0}" sibTransId="{2ABF4D2A-45D9-47DC-8B8F-135C15B39006}"/>
    <dgm:cxn modelId="{20A2D3ED-64FC-46AA-AA00-F161E77BB02A}" srcId="{CF95B45C-206A-461A-ACD1-522F1EBB8460}" destId="{313151CD-B57B-43BE-B7C8-9E741F120BDF}" srcOrd="0" destOrd="0" parTransId="{473332A1-3603-4005-B998-AE9508A901DE}" sibTransId="{7B89FAAB-3E88-4908-BBE7-B25D1655099F}"/>
    <dgm:cxn modelId="{B0915A3C-4669-459B-9F48-04E21F8D1880}" srcId="{4DBA958C-7E6B-42F2-B0B4-1CAF781E963C}" destId="{63DA3BCD-718E-4409-BE74-B29B81FB4B28}" srcOrd="1" destOrd="0" parTransId="{FC3B7A5D-1F3E-4E9E-A98E-7CBAF2E46B7A}" sibTransId="{9575CDB4-3330-4E80-A9D8-37BE9EBDC4D6}"/>
    <dgm:cxn modelId="{F74008D0-34EE-4CB8-84D8-A2CF5C49ACF6}" type="presParOf" srcId="{942A893E-411C-44B9-8803-4C5ACAA4966B}" destId="{48D333D0-2E15-434A-BD56-4EEC1F7DB06E}" srcOrd="0" destOrd="0" presId="urn:microsoft.com/office/officeart/2005/8/layout/vList5"/>
    <dgm:cxn modelId="{0F6B25E2-FA79-4CD1-9602-68E82C0E83D8}" type="presParOf" srcId="{48D333D0-2E15-434A-BD56-4EEC1F7DB06E}" destId="{7142C321-56EF-46B4-8724-D4673974CFB2}" srcOrd="0" destOrd="0" presId="urn:microsoft.com/office/officeart/2005/8/layout/vList5"/>
    <dgm:cxn modelId="{B68C6298-EFBD-4A49-A2DD-77F403FEF03C}" type="presParOf" srcId="{48D333D0-2E15-434A-BD56-4EEC1F7DB06E}" destId="{4F79A355-E253-4D5B-B2A9-BD1DCD2A05D2}" srcOrd="1" destOrd="0" presId="urn:microsoft.com/office/officeart/2005/8/layout/vList5"/>
    <dgm:cxn modelId="{7E0D9E7A-698D-4399-BDC8-C522204E4A91}" type="presParOf" srcId="{942A893E-411C-44B9-8803-4C5ACAA4966B}" destId="{793E653D-33AC-4807-B56C-C5F6075C45B5}" srcOrd="1" destOrd="0" presId="urn:microsoft.com/office/officeart/2005/8/layout/vList5"/>
    <dgm:cxn modelId="{E0AC5F8C-ADE5-4F86-963A-76CDF9696074}" type="presParOf" srcId="{942A893E-411C-44B9-8803-4C5ACAA4966B}" destId="{05F9857D-6E25-4462-AD2E-3539965A04EE}" srcOrd="2" destOrd="0" presId="urn:microsoft.com/office/officeart/2005/8/layout/vList5"/>
    <dgm:cxn modelId="{3932AEE7-7B79-428C-A218-25D153BE9BA2}" type="presParOf" srcId="{05F9857D-6E25-4462-AD2E-3539965A04EE}" destId="{D07C2B24-198C-4C13-84EF-B8A8DA7A5789}" srcOrd="0" destOrd="0" presId="urn:microsoft.com/office/officeart/2005/8/layout/vList5"/>
    <dgm:cxn modelId="{75A64506-2023-46C5-901F-E9F33AF2ABBB}" type="presParOf" srcId="{05F9857D-6E25-4462-AD2E-3539965A04EE}" destId="{A56E2736-6B7A-4F98-810C-5127D635E5CE}" srcOrd="1" destOrd="0" presId="urn:microsoft.com/office/officeart/2005/8/layout/vList5"/>
    <dgm:cxn modelId="{DA3356A1-DE3C-4579-994E-D1F79E2FCFE3}" type="presParOf" srcId="{942A893E-411C-44B9-8803-4C5ACAA4966B}" destId="{50660A33-9125-463D-A16C-18E5D3D0D14E}" srcOrd="3" destOrd="0" presId="urn:microsoft.com/office/officeart/2005/8/layout/vList5"/>
    <dgm:cxn modelId="{15BD6268-4AE3-45FA-8854-359DEC777E82}" type="presParOf" srcId="{942A893E-411C-44B9-8803-4C5ACAA4966B}" destId="{9F0D8558-47EA-4F32-81B9-846E68FB79D2}" srcOrd="4" destOrd="0" presId="urn:microsoft.com/office/officeart/2005/8/layout/vList5"/>
    <dgm:cxn modelId="{32EE8D1B-F7EF-4F65-AA6A-363F38FBAD97}" type="presParOf" srcId="{9F0D8558-47EA-4F32-81B9-846E68FB79D2}" destId="{B7D79075-97F9-4787-A263-E429495C5CF7}" srcOrd="0" destOrd="0" presId="urn:microsoft.com/office/officeart/2005/8/layout/vList5"/>
    <dgm:cxn modelId="{5431D2D3-5C20-4E3A-BF6A-A42F490FB996}" type="presParOf" srcId="{9F0D8558-47EA-4F32-81B9-846E68FB79D2}" destId="{06E293CB-3934-4879-A51C-D9A2BF987C1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828E26-5592-4152-8C0D-1D5A3E596ED8}">
      <dsp:nvSpPr>
        <dsp:cNvPr id="0" name=""/>
        <dsp:cNvSpPr/>
      </dsp:nvSpPr>
      <dsp:spPr>
        <a:xfrm>
          <a:off x="999" y="48505"/>
          <a:ext cx="3636391" cy="18181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Recession</a:t>
          </a:r>
          <a:endParaRPr lang="en-US" sz="4700" kern="1200" dirty="0"/>
        </a:p>
      </dsp:txBody>
      <dsp:txXfrm>
        <a:off x="54252" y="101758"/>
        <a:ext cx="3529885" cy="1711689"/>
      </dsp:txXfrm>
    </dsp:sp>
    <dsp:sp modelId="{B5093F55-1733-42AA-AABB-A43BD36B0BAD}">
      <dsp:nvSpPr>
        <dsp:cNvPr id="0" name=""/>
        <dsp:cNvSpPr/>
      </dsp:nvSpPr>
      <dsp:spPr>
        <a:xfrm>
          <a:off x="364638" y="1866701"/>
          <a:ext cx="363639" cy="1363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3646"/>
              </a:lnTo>
              <a:lnTo>
                <a:pt x="363639" y="1363646"/>
              </a:lnTo>
            </a:path>
          </a:pathLst>
        </a:custGeom>
        <a:noFill/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D69AB-32C1-4F14-95D2-A84C8F775E8D}">
      <dsp:nvSpPr>
        <dsp:cNvPr id="0" name=""/>
        <dsp:cNvSpPr/>
      </dsp:nvSpPr>
      <dsp:spPr>
        <a:xfrm>
          <a:off x="728277" y="2321250"/>
          <a:ext cx="2909113" cy="1818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Nazanin" pitchFamily="2" charset="-78"/>
            </a:rPr>
            <a:t>کسادی</a:t>
          </a:r>
          <a:endParaRPr lang="en-US" sz="6500" kern="1200" dirty="0">
            <a:cs typeface="B Nazanin" pitchFamily="2" charset="-78"/>
          </a:endParaRPr>
        </a:p>
      </dsp:txBody>
      <dsp:txXfrm>
        <a:off x="781530" y="2374503"/>
        <a:ext cx="2802607" cy="1711689"/>
      </dsp:txXfrm>
    </dsp:sp>
    <dsp:sp modelId="{F0627664-7B52-41CA-B2C7-BC1E1C20899A}">
      <dsp:nvSpPr>
        <dsp:cNvPr id="0" name=""/>
        <dsp:cNvSpPr/>
      </dsp:nvSpPr>
      <dsp:spPr>
        <a:xfrm>
          <a:off x="4546488" y="48505"/>
          <a:ext cx="3636391" cy="18181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Depression</a:t>
          </a:r>
          <a:endParaRPr lang="en-US" sz="4700" kern="1200" dirty="0"/>
        </a:p>
      </dsp:txBody>
      <dsp:txXfrm>
        <a:off x="4599741" y="101758"/>
        <a:ext cx="3529885" cy="1711689"/>
      </dsp:txXfrm>
    </dsp:sp>
    <dsp:sp modelId="{2D64083B-B32C-4DD5-B7F8-9B235E4785B1}">
      <dsp:nvSpPr>
        <dsp:cNvPr id="0" name=""/>
        <dsp:cNvSpPr/>
      </dsp:nvSpPr>
      <dsp:spPr>
        <a:xfrm>
          <a:off x="4910128" y="1866701"/>
          <a:ext cx="363639" cy="1363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3646"/>
              </a:lnTo>
              <a:lnTo>
                <a:pt x="363639" y="1363646"/>
              </a:lnTo>
            </a:path>
          </a:pathLst>
        </a:custGeom>
        <a:noFill/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9AAE3A-FAAD-46B7-989A-5B2074483710}">
      <dsp:nvSpPr>
        <dsp:cNvPr id="0" name=""/>
        <dsp:cNvSpPr/>
      </dsp:nvSpPr>
      <dsp:spPr>
        <a:xfrm>
          <a:off x="5273767" y="2321250"/>
          <a:ext cx="2909113" cy="1818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Nazanin" pitchFamily="2" charset="-78"/>
            </a:rPr>
            <a:t>رکود</a:t>
          </a:r>
          <a:endParaRPr lang="en-US" sz="6500" kern="1200" dirty="0">
            <a:cs typeface="B Nazanin" pitchFamily="2" charset="-78"/>
          </a:endParaRPr>
        </a:p>
      </dsp:txBody>
      <dsp:txXfrm>
        <a:off x="5327020" y="2374503"/>
        <a:ext cx="2802607" cy="171168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AAB5B-DC16-42B0-8D76-E75306BC3A42}">
      <dsp:nvSpPr>
        <dsp:cNvPr id="0" name=""/>
        <dsp:cNvSpPr/>
      </dsp:nvSpPr>
      <dsp:spPr>
        <a:xfrm>
          <a:off x="0" y="76217"/>
          <a:ext cx="8229600" cy="130509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>
              <a:cs typeface="B Titr" pitchFamily="2" charset="-78"/>
            </a:rPr>
            <a:t>ریسک نقدینگی کلیۀ بدهی‌های بانک‌ها</a:t>
          </a:r>
          <a:r>
            <a:rPr lang="fa-IR" sz="2600" i="1" kern="1200" dirty="0" smtClean="0">
              <a:cs typeface="B Titr" pitchFamily="2" charset="-78"/>
            </a:rPr>
            <a:t> </a:t>
          </a:r>
          <a:r>
            <a:rPr lang="fa-IR" sz="2600" kern="1200" dirty="0" smtClean="0">
              <a:cs typeface="B Titr" pitchFamily="2" charset="-78"/>
            </a:rPr>
            <a:t>در سال‌های آتی افزایش خواهد یافت:</a:t>
          </a:r>
          <a:endParaRPr lang="en-US" sz="2600" kern="1200" dirty="0">
            <a:cs typeface="B Titr" pitchFamily="2" charset="-78"/>
          </a:endParaRPr>
        </a:p>
      </dsp:txBody>
      <dsp:txXfrm>
        <a:off x="0" y="76217"/>
        <a:ext cx="8229600" cy="1305090"/>
      </dsp:txXfrm>
    </dsp:sp>
    <dsp:sp modelId="{78C3DD7A-A91D-4195-B400-4946D9F34761}">
      <dsp:nvSpPr>
        <dsp:cNvPr id="0" name=""/>
        <dsp:cNvSpPr/>
      </dsp:nvSpPr>
      <dsp:spPr>
        <a:xfrm>
          <a:off x="0" y="1381307"/>
          <a:ext cx="8229600" cy="356850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justLow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i="0" kern="1200" dirty="0" smtClean="0">
              <a:cs typeface="B Zar" pitchFamily="2" charset="-78"/>
            </a:rPr>
            <a:t>ریسک نقدینگی‌ بانک‌ها با افزیش تعداد بانک‌ها و تشدید رقابت افزایش خواهد یافت.</a:t>
          </a:r>
          <a:endParaRPr lang="en-US" sz="2600" i="0" kern="1200" dirty="0">
            <a:cs typeface="B Zar" pitchFamily="2" charset="-78"/>
          </a:endParaRPr>
        </a:p>
        <a:p>
          <a:pPr marL="228600" lvl="1" indent="-228600" algn="justLow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>
              <a:cs typeface="B Zar" pitchFamily="2" charset="-78"/>
            </a:rPr>
            <a:t>سپرده‌گذاران به‌سادگی نرخ‌ها را مقایسه می‌کنند و وجوه خود را بین مؤسسات مختلف برای کسب بازدۀ بیشتر جابجا می‌کنند.</a:t>
          </a:r>
          <a:endParaRPr lang="en-US" sz="2600" kern="1200" dirty="0">
            <a:cs typeface="B Zar" pitchFamily="2" charset="-78"/>
          </a:endParaRPr>
        </a:p>
        <a:p>
          <a:pPr marL="228600" lvl="1" indent="-228600" algn="justLow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>
              <a:cs typeface="B Zar" pitchFamily="2" charset="-78"/>
            </a:rPr>
            <a:t>بنابراین این مهم است که مزیت‌های نقدینگی که به‌واسطۀ سپرده‌های پایه مهیا می‌شود، مورد توجه قرار گیرد.</a:t>
          </a:r>
          <a:endParaRPr lang="en-US" sz="2600" kern="1200" dirty="0">
            <a:cs typeface="B Zar" pitchFamily="2" charset="-78"/>
          </a:endParaRPr>
        </a:p>
      </dsp:txBody>
      <dsp:txXfrm>
        <a:off x="0" y="1381307"/>
        <a:ext cx="8229600" cy="35685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961AD-EA09-43C6-A502-DD241ABF5A7D}">
      <dsp:nvSpPr>
        <dsp:cNvPr id="0" name=""/>
        <dsp:cNvSpPr/>
      </dsp:nvSpPr>
      <dsp:spPr>
        <a:xfrm>
          <a:off x="0" y="6293"/>
          <a:ext cx="6451092" cy="957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shade val="8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توصیه‌ای برای کاهش ریسک نرخ سود</a:t>
          </a:r>
          <a:endParaRPr lang="en-US" sz="2000" kern="1200" dirty="0">
            <a:cs typeface="B Titr" pitchFamily="2" charset="-78"/>
          </a:endParaRPr>
        </a:p>
      </dsp:txBody>
      <dsp:txXfrm>
        <a:off x="0" y="6293"/>
        <a:ext cx="6451092" cy="638638"/>
      </dsp:txXfrm>
    </dsp:sp>
    <dsp:sp modelId="{3D6D3DDE-7058-4586-AC44-E25689FDFE16}">
      <dsp:nvSpPr>
        <dsp:cNvPr id="0" name=""/>
        <dsp:cNvSpPr/>
      </dsp:nvSpPr>
      <dsp:spPr>
        <a:xfrm>
          <a:off x="1321307" y="644931"/>
          <a:ext cx="6451092" cy="381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یک استراتژی مؤثر در کاهش ریسک نرخ سود و نرخ وجوه بلندمدت بانک، رقابت شدید برای سپرده‌های پایۀ خرد است. </a:t>
          </a:r>
          <a:endParaRPr lang="en-US" sz="2000" kern="1200" dirty="0">
            <a:cs typeface="B Zar" pitchFamily="2" charset="-78"/>
          </a:endParaRPr>
        </a:p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سپرده‌گذاران انفرادی نسبت به نهادی کمتر به نرخ سود حساسند.</a:t>
          </a:r>
          <a:endParaRPr lang="en-US" sz="2000" kern="1200" dirty="0">
            <a:cs typeface="B Zar" pitchFamily="2" charset="-78"/>
          </a:endParaRPr>
        </a:p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عموماً پس از این‌که سپرده‌گذار انفرادی توسط بانک جذب می‌شود، ماندۀ سپردۀ وی طی چرخه‌های نرخ بهره تغییر چندانی نمی‌کند، مگر اینکه کیفیت خدمات بانک تغییر یابد.</a:t>
          </a:r>
          <a:endParaRPr lang="en-US" sz="2000" kern="1200" dirty="0">
            <a:cs typeface="B Zar" pitchFamily="2" charset="-78"/>
          </a:endParaRPr>
        </a:p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بنابراین، این سپرده‌ها پایدارتر از سایر سپرده‌های بانک‌ها است و ریسک نرخ سود بانک را کاهش می‌دهد.</a:t>
          </a:r>
          <a:endParaRPr lang="en-US" sz="2000" kern="1200" dirty="0">
            <a:cs typeface="B Zar" pitchFamily="2" charset="-78"/>
          </a:endParaRPr>
        </a:p>
      </dsp:txBody>
      <dsp:txXfrm>
        <a:off x="1433074" y="756698"/>
        <a:ext cx="6227558" cy="359246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D990E-9C27-466D-8970-D3ABC5195519}">
      <dsp:nvSpPr>
        <dsp:cNvPr id="0" name=""/>
        <dsp:cNvSpPr/>
      </dsp:nvSpPr>
      <dsp:spPr>
        <a:xfrm>
          <a:off x="0" y="301712"/>
          <a:ext cx="8229600" cy="25389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dk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Low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>
              <a:cs typeface="B Zar" pitchFamily="2" charset="-78"/>
            </a:rPr>
            <a:t>بیشتر بانک‌ها تغییر در ترکیب بدهی‌ها از سپرده‌های دیداری به سپرده‌های مدت‌دار هزینه‌زا و دیگر وجوه استقراضی را تجربه خواهند کرد.این روند پیامد سه واقعۀ زیر خواهد بود:</a:t>
          </a:r>
          <a:endParaRPr lang="en-US" sz="3500" kern="1200" dirty="0">
            <a:cs typeface="B Zar" pitchFamily="2" charset="-78"/>
          </a:endParaRPr>
        </a:p>
      </dsp:txBody>
      <dsp:txXfrm>
        <a:off x="123939" y="425651"/>
        <a:ext cx="7981722" cy="2291022"/>
      </dsp:txXfrm>
    </dsp:sp>
    <dsp:sp modelId="{24F71801-E9C0-4188-A5F3-25E28EC0C503}">
      <dsp:nvSpPr>
        <dsp:cNvPr id="0" name=""/>
        <dsp:cNvSpPr/>
      </dsp:nvSpPr>
      <dsp:spPr>
        <a:xfrm>
          <a:off x="0" y="2840612"/>
          <a:ext cx="8229600" cy="1883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700" kern="1200" dirty="0" smtClean="0">
              <a:cs typeface="B Zar" pitchFamily="2" charset="-78"/>
            </a:rPr>
            <a:t>محیط متلاطم نرخ بهره؛</a:t>
          </a:r>
          <a:endParaRPr lang="en-US" sz="2700" kern="1200" dirty="0">
            <a:cs typeface="B Zar" pitchFamily="2" charset="-78"/>
          </a:endParaRPr>
        </a:p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700" kern="1200" dirty="0" smtClean="0">
              <a:cs typeface="B Zar" pitchFamily="2" charset="-78"/>
            </a:rPr>
            <a:t>ایجاد سپرده‌های جدید و محصولات بازار پول؛</a:t>
          </a:r>
          <a:endParaRPr lang="en-US" sz="2700" kern="1200" dirty="0">
            <a:cs typeface="B Zar" pitchFamily="2" charset="-78"/>
          </a:endParaRPr>
        </a:p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700" kern="1200" dirty="0" smtClean="0">
              <a:cs typeface="B Zar" pitchFamily="2" charset="-78"/>
            </a:rPr>
            <a:t>رقابت بازار سرمایه</a:t>
          </a:r>
          <a:endParaRPr lang="en-US" sz="2700" kern="1200" dirty="0">
            <a:cs typeface="B Zar" pitchFamily="2" charset="-78"/>
          </a:endParaRPr>
        </a:p>
      </dsp:txBody>
      <dsp:txXfrm>
        <a:off x="0" y="2840612"/>
        <a:ext cx="8229600" cy="188370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59576D-F69E-4773-BA8A-580E13C11E74}">
      <dsp:nvSpPr>
        <dsp:cNvPr id="0" name=""/>
        <dsp:cNvSpPr/>
      </dsp:nvSpPr>
      <dsp:spPr>
        <a:xfrm>
          <a:off x="0" y="38071"/>
          <a:ext cx="6830568" cy="10906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87630" numCol="1" spcCol="1270" anchor="t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b="1" kern="1200" dirty="0" smtClean="0">
              <a:cs typeface="B Titr" pitchFamily="2" charset="-78"/>
            </a:rPr>
            <a:t>گرایش به درآمدهای کارمزدمحور</a:t>
          </a:r>
          <a:endParaRPr lang="fa-IR" sz="2300" kern="1200" dirty="0">
            <a:cs typeface="B Titr" pitchFamily="2" charset="-78"/>
          </a:endParaRPr>
        </a:p>
      </dsp:txBody>
      <dsp:txXfrm>
        <a:off x="0" y="38071"/>
        <a:ext cx="6830568" cy="727082"/>
      </dsp:txXfrm>
    </dsp:sp>
    <dsp:sp modelId="{A8372523-4CF1-4070-85EA-514C8AEFCBE7}">
      <dsp:nvSpPr>
        <dsp:cNvPr id="0" name=""/>
        <dsp:cNvSpPr/>
      </dsp:nvSpPr>
      <dsp:spPr>
        <a:xfrm>
          <a:off x="1399032" y="765153"/>
          <a:ext cx="6830568" cy="4222800"/>
        </a:xfrm>
        <a:prstGeom prst="doubleWave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marL="228600" lvl="1" indent="-228600" algn="justLow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300" kern="1200" dirty="0" smtClean="0">
              <a:cs typeface="B Zar" pitchFamily="2" charset="-78"/>
            </a:rPr>
            <a:t>تشدید رقابت و افزایش هزینۀ وجوه بانک به‌وضوح درآمدهای سنتی بانک را کاهش داده است.</a:t>
          </a:r>
          <a:endParaRPr lang="en-US" sz="2300" kern="1200" dirty="0">
            <a:cs typeface="B Zar" pitchFamily="2" charset="-78"/>
          </a:endParaRPr>
        </a:p>
        <a:p>
          <a:pPr marL="228600" lvl="1" indent="-228600" algn="justLow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300" kern="1200" dirty="0" smtClean="0">
              <a:cs typeface="B Zar" pitchFamily="2" charset="-78"/>
            </a:rPr>
            <a:t>این امر به کاهش نسبت سرمایه و افزایش نسبت‌های اهرمی در بانک‌ها انجامیده است.</a:t>
          </a:r>
          <a:endParaRPr lang="en-US" sz="2300" kern="1200" dirty="0">
            <a:cs typeface="B Zar" pitchFamily="2" charset="-78"/>
          </a:endParaRPr>
        </a:p>
        <a:p>
          <a:pPr marL="228600" lvl="1" indent="-228600" algn="justLow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300" kern="1200" dirty="0" smtClean="0">
              <a:cs typeface="B Zar" pitchFamily="2" charset="-78"/>
            </a:rPr>
            <a:t>بنابراین هزینه‌های استقراض افزایش می‌یابد و بانک‌ها برای جبران هزینه‌های خود به درآمدهای کارمزدمحور گرایش می‌یابند. </a:t>
          </a:r>
          <a:endParaRPr lang="en-US" sz="2300" kern="1200" dirty="0">
            <a:cs typeface="B Zar" pitchFamily="2" charset="-78"/>
          </a:endParaRPr>
        </a:p>
      </dsp:txBody>
      <dsp:txXfrm>
        <a:off x="1399032" y="1293003"/>
        <a:ext cx="6830568" cy="31671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A515D-7BD9-41B8-AF5D-4CD0BB8BC379}">
      <dsp:nvSpPr>
        <dsp:cNvPr id="0" name=""/>
        <dsp:cNvSpPr/>
      </dsp:nvSpPr>
      <dsp:spPr>
        <a:xfrm rot="5400000">
          <a:off x="3704539" y="-293217"/>
          <a:ext cx="3720998" cy="523768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تسهیلات را کاهش می‌دهند.</a:t>
          </a:r>
          <a:endParaRPr lang="en-US" sz="25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پیش‌پرداخت‌ها، وجه‌الضمان‌ها، و سایر آورده‌های مشتری را افزایش می‌دهند.</a:t>
          </a:r>
          <a:endParaRPr lang="en-US" sz="25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و گاهاً نرخ‌ها را هم بالا می‌برند که ریسک را پوشش داده باشند.</a:t>
          </a:r>
          <a:endParaRPr lang="en-US" sz="25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گاهاً دچار تنگنای نقدینگی می‏شوند.</a:t>
          </a:r>
          <a:endParaRPr lang="en-US" sz="25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sp:txBody>
      <dsp:txXfrm rot="-5400000">
        <a:off x="2946197" y="646769"/>
        <a:ext cx="5056039" cy="3357710"/>
      </dsp:txXfrm>
    </dsp:sp>
    <dsp:sp modelId="{C83D08F4-6B5B-4A12-8B62-4C74D2877D5C}">
      <dsp:nvSpPr>
        <dsp:cNvPr id="0" name=""/>
        <dsp:cNvSpPr/>
      </dsp:nvSpPr>
      <dsp:spPr>
        <a:xfrm>
          <a:off x="0" y="0"/>
          <a:ext cx="2946196" cy="46512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lvl="0" algn="ctr"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500" kern="1200" dirty="0" smtClean="0">
              <a:latin typeface="Arial Unicode MS" pitchFamily="34" charset="-128"/>
              <a:ea typeface="Arial Unicode MS" pitchFamily="34" charset="-128"/>
              <a:cs typeface="B Titr" pitchFamily="2" charset="-78"/>
            </a:rPr>
            <a:t>رکود و بانک‌های خشن </a:t>
          </a:r>
          <a:endParaRPr lang="en-US" sz="5500" kern="1200" dirty="0">
            <a:latin typeface="Arial Unicode MS" pitchFamily="34" charset="-128"/>
            <a:ea typeface="Arial Unicode MS" pitchFamily="34" charset="-128"/>
            <a:cs typeface="B Titr" pitchFamily="2" charset="-78"/>
          </a:endParaRPr>
        </a:p>
      </dsp:txBody>
      <dsp:txXfrm>
        <a:off x="143821" y="143821"/>
        <a:ext cx="2658554" cy="436360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83EA7-388B-4584-91C1-AA7B95B5C0A5}">
      <dsp:nvSpPr>
        <dsp:cNvPr id="0" name=""/>
        <dsp:cNvSpPr/>
      </dsp:nvSpPr>
      <dsp:spPr>
        <a:xfrm>
          <a:off x="0" y="431625"/>
          <a:ext cx="2557462" cy="153447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Nazanin" pitchFamily="2" charset="-78"/>
            </a:rPr>
            <a:t>دریافت تسهیلات بویژه بدون وثیقه، بسیار دشوار شده است.</a:t>
          </a:r>
          <a:endParaRPr lang="en-US" sz="2000" kern="1200" dirty="0">
            <a:cs typeface="B Nazanin" pitchFamily="2" charset="-78"/>
          </a:endParaRPr>
        </a:p>
      </dsp:txBody>
      <dsp:txXfrm>
        <a:off x="0" y="431625"/>
        <a:ext cx="2557462" cy="1534477"/>
      </dsp:txXfrm>
    </dsp:sp>
    <dsp:sp modelId="{F7EB7EA0-3961-411E-BD7D-71DE4D00D979}">
      <dsp:nvSpPr>
        <dsp:cNvPr id="0" name=""/>
        <dsp:cNvSpPr/>
      </dsp:nvSpPr>
      <dsp:spPr>
        <a:xfrm>
          <a:off x="2813208" y="431625"/>
          <a:ext cx="2557462" cy="153447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Nazanin" pitchFamily="2" charset="-78"/>
            </a:rPr>
            <a:t>وام‌دهندگان با معوقه‌های سنگینی که دارند، ریسک‌گریز شده‌اند.</a:t>
          </a:r>
          <a:endParaRPr lang="en-US" sz="2000" kern="1200" dirty="0">
            <a:cs typeface="B Nazanin" pitchFamily="2" charset="-78"/>
          </a:endParaRPr>
        </a:p>
      </dsp:txBody>
      <dsp:txXfrm>
        <a:off x="2813208" y="431625"/>
        <a:ext cx="2557462" cy="1534477"/>
      </dsp:txXfrm>
    </dsp:sp>
    <dsp:sp modelId="{1C9CA8BE-E18B-4C41-9204-14A309451C94}">
      <dsp:nvSpPr>
        <dsp:cNvPr id="0" name=""/>
        <dsp:cNvSpPr/>
      </dsp:nvSpPr>
      <dsp:spPr>
        <a:xfrm>
          <a:off x="5626417" y="431625"/>
          <a:ext cx="2557462" cy="153447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Nazanin" pitchFamily="2" charset="-78"/>
            </a:rPr>
            <a:t>به دلیل کاهش قیمت املاک و مستغلات، استفاده از وثیقه بسیار دشوار شده است.</a:t>
          </a:r>
          <a:endParaRPr lang="en-US" sz="2000" kern="1200" dirty="0">
            <a:cs typeface="B Nazanin" pitchFamily="2" charset="-78"/>
          </a:endParaRPr>
        </a:p>
      </dsp:txBody>
      <dsp:txXfrm>
        <a:off x="5626417" y="431625"/>
        <a:ext cx="2557462" cy="1534477"/>
      </dsp:txXfrm>
    </dsp:sp>
    <dsp:sp modelId="{811CC5CF-2871-4329-BC8B-694B7A1EAFDA}">
      <dsp:nvSpPr>
        <dsp:cNvPr id="0" name=""/>
        <dsp:cNvSpPr/>
      </dsp:nvSpPr>
      <dsp:spPr>
        <a:xfrm>
          <a:off x="0" y="2221849"/>
          <a:ext cx="2557462" cy="153447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Nazanin" pitchFamily="2" charset="-78"/>
            </a:rPr>
            <a:t>تسهیلات خرید دین و مضاربۀ عام (</a:t>
          </a:r>
          <a:r>
            <a:rPr lang="en-US" sz="2000" kern="1200" dirty="0" smtClean="0">
              <a:cs typeface="B Nazanin" pitchFamily="2" charset="-78"/>
            </a:rPr>
            <a:t>overdraft</a:t>
          </a:r>
          <a:r>
            <a:rPr lang="fa-IR" sz="2000" kern="1200" dirty="0" smtClean="0">
              <a:cs typeface="B Nazanin" pitchFamily="2" charset="-78"/>
            </a:rPr>
            <a:t>) یکی محدود و دیگری متوقف شده است.</a:t>
          </a:r>
          <a:endParaRPr lang="en-US" sz="2000" kern="1200" dirty="0">
            <a:cs typeface="B Nazanin" pitchFamily="2" charset="-78"/>
          </a:endParaRPr>
        </a:p>
      </dsp:txBody>
      <dsp:txXfrm>
        <a:off x="0" y="2221849"/>
        <a:ext cx="2557462" cy="1534477"/>
      </dsp:txXfrm>
    </dsp:sp>
    <dsp:sp modelId="{BC5CDD0E-0B64-46C3-995C-9D8763C382BD}">
      <dsp:nvSpPr>
        <dsp:cNvPr id="0" name=""/>
        <dsp:cNvSpPr/>
      </dsp:nvSpPr>
      <dsp:spPr>
        <a:xfrm>
          <a:off x="2813208" y="2221849"/>
          <a:ext cx="2557462" cy="153447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Nazanin" pitchFamily="2" charset="-78"/>
            </a:rPr>
            <a:t>گرایش به تسهیلات کوتاه‌مدت‌تر و تأکید بر بازپرداخت قبل از دریافت وام جدید</a:t>
          </a:r>
          <a:endParaRPr lang="en-US" sz="2000" kern="1200" dirty="0">
            <a:cs typeface="B Nazanin" pitchFamily="2" charset="-78"/>
          </a:endParaRPr>
        </a:p>
      </dsp:txBody>
      <dsp:txXfrm>
        <a:off x="2813208" y="2221849"/>
        <a:ext cx="2557462" cy="1534477"/>
      </dsp:txXfrm>
    </dsp:sp>
    <dsp:sp modelId="{65B6A314-D0B4-4EF3-B95C-2B36A6B0CB78}">
      <dsp:nvSpPr>
        <dsp:cNvPr id="0" name=""/>
        <dsp:cNvSpPr/>
      </dsp:nvSpPr>
      <dsp:spPr>
        <a:xfrm>
          <a:off x="5626417" y="2221849"/>
          <a:ext cx="2557462" cy="153447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Nazanin" pitchFamily="2" charset="-78"/>
            </a:rPr>
            <a:t>مشکلات اعتبارات اسنادی و انتقالات ارزی </a:t>
          </a:r>
          <a:endParaRPr lang="en-US" sz="2000" kern="1200" dirty="0">
            <a:cs typeface="B Nazanin" pitchFamily="2" charset="-78"/>
          </a:endParaRPr>
        </a:p>
      </dsp:txBody>
      <dsp:txXfrm>
        <a:off x="5626417" y="2221849"/>
        <a:ext cx="2557462" cy="153447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128C8D-2D7A-4D7F-93B2-71012C41FB5E}">
      <dsp:nvSpPr>
        <dsp:cNvPr id="0" name=""/>
        <dsp:cNvSpPr/>
      </dsp:nvSpPr>
      <dsp:spPr>
        <a:xfrm>
          <a:off x="1413433" y="0"/>
          <a:ext cx="4187952" cy="4187952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88E38AD-AA75-4B27-9FA1-7BD2C49B8D53}">
      <dsp:nvSpPr>
        <dsp:cNvPr id="0" name=""/>
        <dsp:cNvSpPr/>
      </dsp:nvSpPr>
      <dsp:spPr>
        <a:xfrm>
          <a:off x="2966542" y="419204"/>
          <a:ext cx="3803904" cy="7443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Nazanin" pitchFamily="2" charset="-78"/>
            </a:rPr>
            <a:t>جستجوی حوزه‌های جدید تأمین مالی به ویژه در بازار سرمایه</a:t>
          </a:r>
          <a:endParaRPr lang="en-US" sz="2000" kern="1200" dirty="0">
            <a:cs typeface="B Nazanin" pitchFamily="2" charset="-78"/>
          </a:endParaRPr>
        </a:p>
      </dsp:txBody>
      <dsp:txXfrm>
        <a:off x="3002878" y="455540"/>
        <a:ext cx="3731232" cy="671671"/>
      </dsp:txXfrm>
    </dsp:sp>
    <dsp:sp modelId="{990FE04A-0286-4B5A-B142-5103FACA3C76}">
      <dsp:nvSpPr>
        <dsp:cNvPr id="0" name=""/>
        <dsp:cNvSpPr/>
      </dsp:nvSpPr>
      <dsp:spPr>
        <a:xfrm>
          <a:off x="2966542" y="1256590"/>
          <a:ext cx="3803904" cy="7443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Nazanin" pitchFamily="2" charset="-78"/>
            </a:rPr>
            <a:t>گسترش فعالیت‌های سیاهه‌پرداز (</a:t>
          </a:r>
          <a:r>
            <a:rPr lang="en-US" sz="2000" kern="1200" dirty="0" smtClean="0">
              <a:cs typeface="B Nazanin" pitchFamily="2" charset="-78"/>
            </a:rPr>
            <a:t>Factoring</a:t>
          </a:r>
          <a:r>
            <a:rPr lang="fa-IR" sz="2000" kern="1200" dirty="0" smtClean="0">
              <a:cs typeface="B Nazanin" pitchFamily="2" charset="-78"/>
            </a:rPr>
            <a:t>)</a:t>
          </a:r>
          <a:endParaRPr lang="en-US" sz="2000" kern="1200" dirty="0">
            <a:cs typeface="B Nazanin" pitchFamily="2" charset="-78"/>
          </a:endParaRPr>
        </a:p>
      </dsp:txBody>
      <dsp:txXfrm>
        <a:off x="3002878" y="1292926"/>
        <a:ext cx="3731232" cy="671671"/>
      </dsp:txXfrm>
    </dsp:sp>
    <dsp:sp modelId="{52ADDD67-DB81-4387-BC4A-92B7374E1C88}">
      <dsp:nvSpPr>
        <dsp:cNvPr id="0" name=""/>
        <dsp:cNvSpPr/>
      </dsp:nvSpPr>
      <dsp:spPr>
        <a:xfrm>
          <a:off x="2966542" y="2093976"/>
          <a:ext cx="3803904" cy="7443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Nazanin" pitchFamily="2" charset="-78"/>
            </a:rPr>
            <a:t>بیمه‌های اعتباری</a:t>
          </a:r>
          <a:endParaRPr lang="en-US" sz="2000" kern="1200" dirty="0">
            <a:cs typeface="B Nazanin" pitchFamily="2" charset="-78"/>
          </a:endParaRPr>
        </a:p>
      </dsp:txBody>
      <dsp:txXfrm>
        <a:off x="3002878" y="2130312"/>
        <a:ext cx="3731232" cy="671671"/>
      </dsp:txXfrm>
    </dsp:sp>
    <dsp:sp modelId="{2986AE58-E0EC-45B5-9759-A6FFA1484BA8}">
      <dsp:nvSpPr>
        <dsp:cNvPr id="0" name=""/>
        <dsp:cNvSpPr/>
      </dsp:nvSpPr>
      <dsp:spPr>
        <a:xfrm>
          <a:off x="2966542" y="2931361"/>
          <a:ext cx="3803904" cy="7443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Nazanin" pitchFamily="2" charset="-78"/>
            </a:rPr>
            <a:t>مراجعه به لیزینگ‌ها</a:t>
          </a:r>
          <a:endParaRPr lang="en-US" sz="2000" kern="1200" dirty="0">
            <a:cs typeface="B Nazanin" pitchFamily="2" charset="-78"/>
          </a:endParaRPr>
        </a:p>
      </dsp:txBody>
      <dsp:txXfrm>
        <a:off x="3002878" y="2967697"/>
        <a:ext cx="3731232" cy="671671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54DE6-421A-4E18-AE3A-9BA20EB2D145}">
      <dsp:nvSpPr>
        <dsp:cNvPr id="0" name=""/>
        <dsp:cNvSpPr/>
      </dsp:nvSpPr>
      <dsp:spPr>
        <a:xfrm>
          <a:off x="4095" y="0"/>
          <a:ext cx="3940090" cy="4187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tint val="4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400" kern="1200" dirty="0" smtClean="0">
              <a:cs typeface="B Titr" pitchFamily="2" charset="-78"/>
            </a:rPr>
            <a:t>بازار سرمایه</a:t>
          </a:r>
          <a:endParaRPr lang="fa-IR" sz="4400" kern="1200" dirty="0">
            <a:cs typeface="B Titr" pitchFamily="2" charset="-78"/>
          </a:endParaRPr>
        </a:p>
      </dsp:txBody>
      <dsp:txXfrm>
        <a:off x="4095" y="0"/>
        <a:ext cx="3940090" cy="1256385"/>
      </dsp:txXfrm>
    </dsp:sp>
    <dsp:sp modelId="{20027D9C-38AC-400A-85F5-4A17B845F0C7}">
      <dsp:nvSpPr>
        <dsp:cNvPr id="0" name=""/>
        <dsp:cNvSpPr/>
      </dsp:nvSpPr>
      <dsp:spPr>
        <a:xfrm>
          <a:off x="398105" y="1256385"/>
          <a:ext cx="3152072" cy="2722168"/>
        </a:xfrm>
        <a:prstGeom prst="bevel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بازاری است که  ابزار مالی با سررسید یک سال یا بیشتر در آن معامله می‌شود.</a:t>
          </a:r>
          <a:endParaRPr lang="en-US" sz="27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sp:txBody>
      <dsp:txXfrm>
        <a:off x="738376" y="1596656"/>
        <a:ext cx="2471530" cy="2041626"/>
      </dsp:txXfrm>
    </dsp:sp>
    <dsp:sp modelId="{F30EE415-8B97-4C0E-859A-1ECD0FC79704}">
      <dsp:nvSpPr>
        <dsp:cNvPr id="0" name=""/>
        <dsp:cNvSpPr/>
      </dsp:nvSpPr>
      <dsp:spPr>
        <a:xfrm>
          <a:off x="4239693" y="0"/>
          <a:ext cx="3940090" cy="4187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tint val="4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400" kern="1200" dirty="0" smtClean="0">
              <a:cs typeface="B Titr" pitchFamily="2" charset="-78"/>
            </a:rPr>
            <a:t>بازار پول</a:t>
          </a:r>
          <a:endParaRPr lang="fa-IR" sz="4400" kern="1200" dirty="0">
            <a:cs typeface="B Titr" pitchFamily="2" charset="-78"/>
          </a:endParaRPr>
        </a:p>
      </dsp:txBody>
      <dsp:txXfrm>
        <a:off x="4239693" y="0"/>
        <a:ext cx="3940090" cy="1256385"/>
      </dsp:txXfrm>
    </dsp:sp>
    <dsp:sp modelId="{FEA026D2-2FD7-4E2D-8DC2-D6BCE11F5133}">
      <dsp:nvSpPr>
        <dsp:cNvPr id="0" name=""/>
        <dsp:cNvSpPr/>
      </dsp:nvSpPr>
      <dsp:spPr>
        <a:xfrm>
          <a:off x="4633702" y="1256385"/>
          <a:ext cx="3152072" cy="2722168"/>
        </a:xfrm>
        <a:prstGeom prst="bevel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بازاری است که  ابزار مالی با سررسید کمتر از یک سال در آن معامله می‌شود.</a:t>
          </a:r>
          <a:endParaRPr lang="en-US" sz="27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sp:txBody>
      <dsp:txXfrm>
        <a:off x="4973973" y="1596656"/>
        <a:ext cx="2471530" cy="204162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5EE124-A8C1-4AC4-A685-3FB0042DBF0B}">
      <dsp:nvSpPr>
        <dsp:cNvPr id="0" name=""/>
        <dsp:cNvSpPr/>
      </dsp:nvSpPr>
      <dsp:spPr>
        <a:xfrm>
          <a:off x="0" y="457200"/>
          <a:ext cx="8183562" cy="3273424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BBF60C-6DFA-48DA-AB44-A4637958FA34}">
      <dsp:nvSpPr>
        <dsp:cNvPr id="0" name=""/>
        <dsp:cNvSpPr/>
      </dsp:nvSpPr>
      <dsp:spPr>
        <a:xfrm>
          <a:off x="982027" y="1030049"/>
          <a:ext cx="2700575" cy="1603978"/>
        </a:xfrm>
        <a:prstGeom prst="rect">
          <a:avLst/>
        </a:prstGeom>
        <a:noFill/>
        <a:ln w="425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0688" rIns="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kern="1200" dirty="0" smtClean="0">
              <a:cs typeface="B Elham" pitchFamily="2" charset="-78"/>
            </a:rPr>
            <a:t>مبتنی بر بدهی</a:t>
          </a:r>
          <a:endParaRPr lang="fa-IR" sz="4800" kern="1200" dirty="0">
            <a:cs typeface="B Elham" pitchFamily="2" charset="-78"/>
          </a:endParaRPr>
        </a:p>
      </dsp:txBody>
      <dsp:txXfrm>
        <a:off x="982027" y="1030049"/>
        <a:ext cx="2700575" cy="1603978"/>
      </dsp:txXfrm>
    </dsp:sp>
    <dsp:sp modelId="{AC48598C-F383-4C40-814C-D8EB5AE5AB55}">
      <dsp:nvSpPr>
        <dsp:cNvPr id="0" name=""/>
        <dsp:cNvSpPr/>
      </dsp:nvSpPr>
      <dsp:spPr>
        <a:xfrm>
          <a:off x="4091781" y="1553797"/>
          <a:ext cx="3191589" cy="1603978"/>
        </a:xfrm>
        <a:prstGeom prst="rect">
          <a:avLst/>
        </a:prstGeom>
        <a:noFill/>
        <a:ln w="425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0688" rIns="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kern="1200" dirty="0" smtClean="0">
              <a:cs typeface="B Elham" pitchFamily="2" charset="-78"/>
            </a:rPr>
            <a:t>مبتنی بر سرمایه</a:t>
          </a:r>
          <a:endParaRPr lang="en-US" sz="4800" kern="1200" dirty="0">
            <a:cs typeface="B Elham" pitchFamily="2" charset="-78"/>
          </a:endParaRPr>
        </a:p>
      </dsp:txBody>
      <dsp:txXfrm>
        <a:off x="4091781" y="1553797"/>
        <a:ext cx="3191589" cy="160397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1394E-4E36-4A88-86F1-E562BBA3304D}">
      <dsp:nvSpPr>
        <dsp:cNvPr id="0" name=""/>
        <dsp:cNvSpPr/>
      </dsp:nvSpPr>
      <dsp:spPr>
        <a:xfrm>
          <a:off x="0" y="189174"/>
          <a:ext cx="8183880" cy="2148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5160" tIns="229108" rIns="635160" bIns="113792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اوراق مشارکت</a:t>
          </a:r>
          <a:endParaRPr lang="en-US" sz="16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گواهی سپرده</a:t>
          </a:r>
          <a:endParaRPr lang="en-US" sz="16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اوراق بهادار با پشتوانۀ وام‌های رهنی</a:t>
          </a:r>
          <a:endParaRPr lang="en-US" sz="16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اوراق صکوک</a:t>
          </a:r>
          <a:endParaRPr lang="fa-IR" sz="16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اوراق استصناع</a:t>
          </a:r>
          <a:endParaRPr lang="en-US" sz="16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sp:txBody>
      <dsp:txXfrm>
        <a:off x="0" y="189174"/>
        <a:ext cx="8183880" cy="2148300"/>
      </dsp:txXfrm>
    </dsp:sp>
    <dsp:sp modelId="{333CE387-E74E-41A1-8F01-959C0B144274}">
      <dsp:nvSpPr>
        <dsp:cNvPr id="0" name=""/>
        <dsp:cNvSpPr/>
      </dsp:nvSpPr>
      <dsp:spPr>
        <a:xfrm>
          <a:off x="409194" y="26813"/>
          <a:ext cx="5728716" cy="3247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6532" tIns="0" rIns="216532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latin typeface="Arial Unicode MS" pitchFamily="34" charset="-128"/>
              <a:ea typeface="Arial Unicode MS" pitchFamily="34" charset="-128"/>
              <a:cs typeface="B Titr" pitchFamily="2" charset="-78"/>
            </a:rPr>
            <a:t>محصولات مبتنی بر بدهی</a:t>
          </a:r>
          <a:endParaRPr lang="en-US" sz="1400" kern="1200" dirty="0">
            <a:latin typeface="Arial Unicode MS" pitchFamily="34" charset="-128"/>
            <a:ea typeface="Arial Unicode MS" pitchFamily="34" charset="-128"/>
            <a:cs typeface="B Titr" pitchFamily="2" charset="-78"/>
          </a:endParaRPr>
        </a:p>
      </dsp:txBody>
      <dsp:txXfrm>
        <a:off x="425046" y="42665"/>
        <a:ext cx="5697012" cy="293016"/>
      </dsp:txXfrm>
    </dsp:sp>
    <dsp:sp modelId="{47273075-E3FB-4D4D-B4DE-6FACF2C42167}">
      <dsp:nvSpPr>
        <dsp:cNvPr id="0" name=""/>
        <dsp:cNvSpPr/>
      </dsp:nvSpPr>
      <dsp:spPr>
        <a:xfrm>
          <a:off x="0" y="2559234"/>
          <a:ext cx="8183880" cy="221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5160" tIns="229108" rIns="635160" bIns="113792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واحدهای سرمایه‌گذاری صندوق‌ها</a:t>
          </a:r>
          <a:endParaRPr lang="en-US" sz="16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صندوق قابل‌معامله در بورس</a:t>
          </a:r>
          <a:endParaRPr lang="en-US" sz="16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صندوق زمین و ساختمان</a:t>
          </a:r>
          <a:endParaRPr lang="en-US" sz="16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صندوق طلا</a:t>
          </a:r>
          <a:endParaRPr lang="en-US" sz="16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صندوق پروژه</a:t>
          </a:r>
          <a:endParaRPr lang="en-US" sz="16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sp:txBody>
      <dsp:txXfrm>
        <a:off x="0" y="2559234"/>
        <a:ext cx="8183880" cy="2217600"/>
      </dsp:txXfrm>
    </dsp:sp>
    <dsp:sp modelId="{4780A99A-94FE-46F4-A9B2-3E01F24908F2}">
      <dsp:nvSpPr>
        <dsp:cNvPr id="0" name=""/>
        <dsp:cNvSpPr/>
      </dsp:nvSpPr>
      <dsp:spPr>
        <a:xfrm>
          <a:off x="409194" y="2396874"/>
          <a:ext cx="5728716" cy="3247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6532" tIns="0" rIns="216532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latin typeface="Arial Unicode MS" pitchFamily="34" charset="-128"/>
              <a:ea typeface="Arial Unicode MS" pitchFamily="34" charset="-128"/>
              <a:cs typeface="B Titr" pitchFamily="2" charset="-78"/>
            </a:rPr>
            <a:t>محصولات مبتنی بر سرمایه</a:t>
          </a:r>
          <a:endParaRPr lang="fa-IR" sz="1400" kern="1200" dirty="0">
            <a:latin typeface="Arial Unicode MS" pitchFamily="34" charset="-128"/>
            <a:ea typeface="Arial Unicode MS" pitchFamily="34" charset="-128"/>
            <a:cs typeface="B Titr" pitchFamily="2" charset="-78"/>
          </a:endParaRPr>
        </a:p>
      </dsp:txBody>
      <dsp:txXfrm>
        <a:off x="425046" y="2412726"/>
        <a:ext cx="5697012" cy="2930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494F16-37B3-4FF9-9CB8-2825571F3058}">
      <dsp:nvSpPr>
        <dsp:cNvPr id="0" name=""/>
        <dsp:cNvSpPr/>
      </dsp:nvSpPr>
      <dsp:spPr>
        <a:xfrm>
          <a:off x="0" y="9260"/>
          <a:ext cx="8183880" cy="16961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An extended</a:t>
          </a:r>
          <a:r>
            <a:rPr lang="fa-IR" sz="34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</a:t>
          </a:r>
          <a:r>
            <a:rPr lang="en-US" sz="34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decline in general business activities</a:t>
          </a:r>
          <a:endParaRPr lang="en-US" sz="34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0" y="9260"/>
        <a:ext cx="8183880" cy="1696185"/>
      </dsp:txXfrm>
    </dsp:sp>
    <dsp:sp modelId="{ED9E0AA2-6E07-430C-AA10-EBA7214C0BBC}">
      <dsp:nvSpPr>
        <dsp:cNvPr id="0" name=""/>
        <dsp:cNvSpPr/>
      </dsp:nvSpPr>
      <dsp:spPr>
        <a:xfrm>
          <a:off x="0" y="1705446"/>
          <a:ext cx="8183880" cy="24732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r" defTabSz="1511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400" kern="1200" dirty="0" smtClean="0">
              <a:cs typeface="B Titr" pitchFamily="2" charset="-78"/>
            </a:rPr>
            <a:t>کاهش مستمر در فعالیت‌ عمومی کسب‌وکار</a:t>
          </a:r>
          <a:endParaRPr lang="en-US" sz="3400" kern="1200" dirty="0">
            <a:cs typeface="B Titr" pitchFamily="2" charset="-78"/>
          </a:endParaRPr>
        </a:p>
        <a:p>
          <a:pPr marL="571500" lvl="2" indent="-285750" algn="r" defTabSz="1511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400" kern="1200" dirty="0" smtClean="0">
              <a:cs typeface="B Nazanin" pitchFamily="2" charset="-78"/>
            </a:rPr>
            <a:t>سه نیم‌فصل یا دو نیم سال پی در پی کاهش درآمد ناخالص داخلی</a:t>
          </a:r>
          <a:endParaRPr lang="en-US" sz="3400" kern="1200" dirty="0">
            <a:cs typeface="B Nazanin" pitchFamily="2" charset="-78"/>
          </a:endParaRPr>
        </a:p>
      </dsp:txBody>
      <dsp:txXfrm>
        <a:off x="0" y="1705446"/>
        <a:ext cx="8183880" cy="247324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AB54AA-2AAC-4CE4-868A-17916CD8C8EE}">
      <dsp:nvSpPr>
        <dsp:cNvPr id="0" name=""/>
        <dsp:cNvSpPr/>
      </dsp:nvSpPr>
      <dsp:spPr>
        <a:xfrm>
          <a:off x="1025" y="1105015"/>
          <a:ext cx="1998017" cy="199801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وجوه سرمایه‌گذاران دارایی‌های غیرمالی</a:t>
          </a:r>
          <a:endParaRPr lang="en-US" sz="17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93628" y="1397618"/>
        <a:ext cx="1412811" cy="1412811"/>
      </dsp:txXfrm>
    </dsp:sp>
    <dsp:sp modelId="{2FD1340B-02D2-420F-A235-8DD1803E2809}">
      <dsp:nvSpPr>
        <dsp:cNvPr id="0" name=""/>
        <dsp:cNvSpPr/>
      </dsp:nvSpPr>
      <dsp:spPr>
        <a:xfrm rot="5388828">
          <a:off x="2163880" y="1834363"/>
          <a:ext cx="699306" cy="529483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A32991-0647-4F6A-B7CD-1D249A29FA82}">
      <dsp:nvSpPr>
        <dsp:cNvPr id="0" name=""/>
        <dsp:cNvSpPr/>
      </dsp:nvSpPr>
      <dsp:spPr>
        <a:xfrm>
          <a:off x="2998051" y="1084919"/>
          <a:ext cx="2187777" cy="2018113"/>
        </a:xfrm>
        <a:prstGeom prst="cub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صندوق سرمایه‌گذاری در دارایی غیرمالی</a:t>
          </a:r>
          <a:endParaRPr lang="en-US" sz="17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998051" y="1589447"/>
        <a:ext cx="1683249" cy="1513585"/>
      </dsp:txXfrm>
    </dsp:sp>
    <dsp:sp modelId="{47B37880-5692-4536-A791-3FC873AC35A1}">
      <dsp:nvSpPr>
        <dsp:cNvPr id="0" name=""/>
        <dsp:cNvSpPr/>
      </dsp:nvSpPr>
      <dsp:spPr>
        <a:xfrm rot="5388828">
          <a:off x="5350664" y="1824007"/>
          <a:ext cx="699306" cy="529483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6B3BF8-B3C3-4BB2-915E-C15B8A762C39}">
      <dsp:nvSpPr>
        <dsp:cNvPr id="0" name=""/>
        <dsp:cNvSpPr/>
      </dsp:nvSpPr>
      <dsp:spPr>
        <a:xfrm>
          <a:off x="6184837" y="1084919"/>
          <a:ext cx="1998017" cy="1998017"/>
        </a:xfrm>
        <a:prstGeom prst="plaqu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تجهیز سرمایه</a:t>
          </a:r>
          <a:endParaRPr lang="en-US" sz="17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6420311" y="1320393"/>
        <a:ext cx="1527069" cy="152706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2A8803-CCEF-405E-8A4E-1B507DBB95F3}">
      <dsp:nvSpPr>
        <dsp:cNvPr id="0" name=""/>
        <dsp:cNvSpPr/>
      </dsp:nvSpPr>
      <dsp:spPr>
        <a:xfrm>
          <a:off x="0" y="475416"/>
          <a:ext cx="8183880" cy="806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A1326E-7BD6-47CC-8AD1-4EFEF8D810CD}">
      <dsp:nvSpPr>
        <dsp:cNvPr id="0" name=""/>
        <dsp:cNvSpPr/>
      </dsp:nvSpPr>
      <dsp:spPr>
        <a:xfrm>
          <a:off x="409194" y="3095"/>
          <a:ext cx="5728716" cy="944640"/>
        </a:xfrm>
        <a:prstGeom prst="flowChartManualInp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6532" tIns="0" rIns="216532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گواهی سپردۀ ارزی</a:t>
          </a:r>
          <a:endParaRPr lang="fa-IR" sz="3200" kern="1200" dirty="0"/>
        </a:p>
      </dsp:txBody>
      <dsp:txXfrm>
        <a:off x="409194" y="192023"/>
        <a:ext cx="5728716" cy="755712"/>
      </dsp:txXfrm>
    </dsp:sp>
    <dsp:sp modelId="{27360FE4-D3CF-4F1F-B730-95CA27D328E7}">
      <dsp:nvSpPr>
        <dsp:cNvPr id="0" name=""/>
        <dsp:cNvSpPr/>
      </dsp:nvSpPr>
      <dsp:spPr>
        <a:xfrm>
          <a:off x="0" y="1926936"/>
          <a:ext cx="8183880" cy="806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DA642D-0BF0-486F-826B-640D817EED78}">
      <dsp:nvSpPr>
        <dsp:cNvPr id="0" name=""/>
        <dsp:cNvSpPr/>
      </dsp:nvSpPr>
      <dsp:spPr>
        <a:xfrm>
          <a:off x="409194" y="1454616"/>
          <a:ext cx="5728716" cy="944640"/>
        </a:xfrm>
        <a:prstGeom prst="flowChartManualInp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6532" tIns="0" rIns="216532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صندوق ارزی</a:t>
          </a:r>
          <a:endParaRPr lang="fa-IR" sz="3200" kern="1200" dirty="0"/>
        </a:p>
      </dsp:txBody>
      <dsp:txXfrm>
        <a:off x="409194" y="1643544"/>
        <a:ext cx="5728716" cy="755712"/>
      </dsp:txXfrm>
    </dsp:sp>
    <dsp:sp modelId="{227D923D-E770-4B86-B8C1-B03EBF9A5530}">
      <dsp:nvSpPr>
        <dsp:cNvPr id="0" name=""/>
        <dsp:cNvSpPr/>
      </dsp:nvSpPr>
      <dsp:spPr>
        <a:xfrm>
          <a:off x="0" y="3378455"/>
          <a:ext cx="8183880" cy="806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19D192-3665-4882-9E4D-40965F3F556A}">
      <dsp:nvSpPr>
        <dsp:cNvPr id="0" name=""/>
        <dsp:cNvSpPr/>
      </dsp:nvSpPr>
      <dsp:spPr>
        <a:xfrm>
          <a:off x="409194" y="2906136"/>
          <a:ext cx="5728716" cy="944640"/>
        </a:xfrm>
        <a:prstGeom prst="flowChartManualInp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6532" tIns="0" rIns="216532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اوراق مشارکت ارزی</a:t>
          </a:r>
          <a:endParaRPr lang="fa-IR" sz="3200" kern="1200" dirty="0"/>
        </a:p>
      </dsp:txBody>
      <dsp:txXfrm>
        <a:off x="409194" y="3095064"/>
        <a:ext cx="5728716" cy="75571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A4362-70D2-4A49-BC92-568594A7AEE2}">
      <dsp:nvSpPr>
        <dsp:cNvPr id="0" name=""/>
        <dsp:cNvSpPr/>
      </dsp:nvSpPr>
      <dsp:spPr>
        <a:xfrm>
          <a:off x="0" y="20375"/>
          <a:ext cx="6792620" cy="691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/>
            <a:t>گواهی سپردۀ ارزی</a:t>
          </a:r>
          <a:endParaRPr lang="fa-IR" sz="1600" kern="1200" dirty="0"/>
        </a:p>
      </dsp:txBody>
      <dsp:txXfrm>
        <a:off x="0" y="20375"/>
        <a:ext cx="6792620" cy="460800"/>
      </dsp:txXfrm>
    </dsp:sp>
    <dsp:sp modelId="{B8A14411-CAEC-4C81-AE1F-D1F195769FDC}">
      <dsp:nvSpPr>
        <dsp:cNvPr id="0" name=""/>
        <dsp:cNvSpPr/>
      </dsp:nvSpPr>
      <dsp:spPr>
        <a:xfrm>
          <a:off x="335278" y="481176"/>
          <a:ext cx="6792620" cy="3686400"/>
        </a:xfrm>
        <a:prstGeom prst="wav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justLow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بانک مرکزی جمهوری اسلامی ایران، در آذر‌ماه سال 1387 به‌منظور تجهیز منابع ارزی در بازار مالی داخل کشور و هم‌چنین، بازار مالی بین‌المللی به‌ویژه از طریق جذب سرمایۀ ایرانیان خارج از کشور، امکان صدور گواهی سپردۀ ارزی مدت‌دار بانام یا بی‌نام، قابل‌معامله و قابل‌انتقال به غیر در سقف کلی یک میلیادر یورو را با لحاظ شرایطی معین امکان‌پذیر نمود.</a:t>
          </a:r>
          <a:endParaRPr lang="fa-IR" sz="16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335278" y="1402776"/>
        <a:ext cx="6792620" cy="184320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671835-4634-4061-8AA8-D13EBF614FBD}">
      <dsp:nvSpPr>
        <dsp:cNvPr id="0" name=""/>
        <dsp:cNvSpPr/>
      </dsp:nvSpPr>
      <dsp:spPr>
        <a:xfrm>
          <a:off x="529726" y="1175"/>
          <a:ext cx="7124426" cy="1781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/>
            <a:t>صندوق ارزی</a:t>
          </a:r>
          <a:endParaRPr lang="fa-IR" sz="6500" kern="1200" dirty="0"/>
        </a:p>
      </dsp:txBody>
      <dsp:txXfrm>
        <a:off x="581893" y="53342"/>
        <a:ext cx="7020092" cy="1676772"/>
      </dsp:txXfrm>
    </dsp:sp>
    <dsp:sp modelId="{1B5E330E-62EC-401C-82BE-6B7D500AC121}">
      <dsp:nvSpPr>
        <dsp:cNvPr id="0" name=""/>
        <dsp:cNvSpPr/>
      </dsp:nvSpPr>
      <dsp:spPr>
        <a:xfrm rot="5400000">
          <a:off x="3936093" y="1938129"/>
          <a:ext cx="311693" cy="31169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7991DA-3C56-42F1-B4D8-9B2CF047A9AC}">
      <dsp:nvSpPr>
        <dsp:cNvPr id="0" name=""/>
        <dsp:cNvSpPr/>
      </dsp:nvSpPr>
      <dsp:spPr>
        <a:xfrm>
          <a:off x="529726" y="2405669"/>
          <a:ext cx="7124426" cy="178110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سازمان بورس و اوراق بهادار به عنوان مقام ناظر، پس از  تأیید بانک مرکزی  آمادۀ صدور مجوز صندوق ارزی است.</a:t>
          </a:r>
          <a:endParaRPr lang="fa-IR" sz="26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581893" y="2457836"/>
        <a:ext cx="7020092" cy="1676772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380A56-2671-401F-A95C-0C994E03B249}">
      <dsp:nvSpPr>
        <dsp:cNvPr id="0" name=""/>
        <dsp:cNvSpPr/>
      </dsp:nvSpPr>
      <dsp:spPr>
        <a:xfrm rot="16200000">
          <a:off x="1997964" y="-1997964"/>
          <a:ext cx="4187952" cy="8183880"/>
        </a:xfrm>
        <a:prstGeom prst="flowChartManualOperati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0" rIns="210344" bIns="0" numCol="1" spcCol="1270" anchor="t" anchorCtr="0">
          <a:noAutofit/>
        </a:bodyPr>
        <a:lstStyle/>
        <a:p>
          <a:pPr lvl="0" algn="justLow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مشارکت ارزی</a:t>
          </a:r>
          <a:endParaRPr lang="en-US" sz="33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  <a:p>
          <a:pPr marL="228600" lvl="1" indent="-228600" algn="justLow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هیأت وزیران ( بر اساس پیشنهاد بانک مرکزی و وزارت امور اقتصاد و دارایی) در تیر ماه سال </a:t>
          </a:r>
          <a:r>
            <a:rPr lang="fa-IR" sz="2600" kern="1200" dirty="0" smtClean="0">
              <a:latin typeface="Arial Unicode MS" pitchFamily="34" charset="-128"/>
              <a:ea typeface="Arial Unicode MS" pitchFamily="34" charset="-128"/>
              <a:cs typeface="B Mitra" pitchFamily="2" charset="-78"/>
            </a:rPr>
            <a:t>87</a:t>
          </a:r>
          <a:r>
            <a:rPr lang="fa-IR" sz="26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، آیین‌نامۀ اجرایی اوراق مشارکت ارزی را تدوین کرد.</a:t>
          </a:r>
          <a:endParaRPr lang="en-US" sz="26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 rot="5400000">
        <a:off x="0" y="837590"/>
        <a:ext cx="8183880" cy="2512772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6AEADF-6F5E-4252-9523-48015328F8C8}">
      <dsp:nvSpPr>
        <dsp:cNvPr id="0" name=""/>
        <dsp:cNvSpPr/>
      </dsp:nvSpPr>
      <dsp:spPr>
        <a:xfrm>
          <a:off x="0" y="0"/>
          <a:ext cx="6301587" cy="753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Nazanin" pitchFamily="2" charset="-78"/>
            </a:rPr>
            <a:t>تولید محصولات دارای تضمین و با درآمد ثابت برای تأمین مالی شرکت‌ها (اوراق بهادار و صندوق‌ها)</a:t>
          </a:r>
          <a:endParaRPr lang="en-US" sz="2000" kern="1200" dirty="0">
            <a:cs typeface="B Nazanin" pitchFamily="2" charset="-78"/>
          </a:endParaRPr>
        </a:p>
      </dsp:txBody>
      <dsp:txXfrm>
        <a:off x="22079" y="22079"/>
        <a:ext cx="5399946" cy="709673"/>
      </dsp:txXfrm>
    </dsp:sp>
    <dsp:sp modelId="{ED988002-CA8E-4704-B57A-C3D7E5712962}">
      <dsp:nvSpPr>
        <dsp:cNvPr id="0" name=""/>
        <dsp:cNvSpPr/>
      </dsp:nvSpPr>
      <dsp:spPr>
        <a:xfrm>
          <a:off x="470573" y="858530"/>
          <a:ext cx="6301587" cy="753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Nazanin" pitchFamily="2" charset="-78"/>
            </a:rPr>
            <a:t>تسهیل امکانات افزایش سرمایه در بورس و فرابورس</a:t>
          </a:r>
          <a:endParaRPr lang="en-US" sz="2000" kern="1200" dirty="0">
            <a:cs typeface="B Nazanin" pitchFamily="2" charset="-78"/>
          </a:endParaRPr>
        </a:p>
      </dsp:txBody>
      <dsp:txXfrm>
        <a:off x="492652" y="880609"/>
        <a:ext cx="5296866" cy="709673"/>
      </dsp:txXfrm>
    </dsp:sp>
    <dsp:sp modelId="{96DC6361-1F95-4B3A-AE52-D46321B5B7EA}">
      <dsp:nvSpPr>
        <dsp:cNvPr id="0" name=""/>
        <dsp:cNvSpPr/>
      </dsp:nvSpPr>
      <dsp:spPr>
        <a:xfrm>
          <a:off x="941146" y="1717060"/>
          <a:ext cx="6301587" cy="753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Nazanin" pitchFamily="2" charset="-78"/>
            </a:rPr>
            <a:t>گسترش ابزارهای اسلامی در بازار سرمایه</a:t>
          </a:r>
          <a:endParaRPr lang="en-US" sz="2000" kern="1200" dirty="0">
            <a:cs typeface="B Nazanin" pitchFamily="2" charset="-78"/>
          </a:endParaRPr>
        </a:p>
      </dsp:txBody>
      <dsp:txXfrm>
        <a:off x="963225" y="1739139"/>
        <a:ext cx="5296866" cy="709673"/>
      </dsp:txXfrm>
    </dsp:sp>
    <dsp:sp modelId="{6AA40BC9-9D8F-41A7-8AC0-CFD01FE0B3A3}">
      <dsp:nvSpPr>
        <dsp:cNvPr id="0" name=""/>
        <dsp:cNvSpPr/>
      </dsp:nvSpPr>
      <dsp:spPr>
        <a:xfrm>
          <a:off x="1411719" y="2575590"/>
          <a:ext cx="6301587" cy="753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Nazanin" pitchFamily="2" charset="-78"/>
            </a:rPr>
            <a:t>تسریع در اعطای مجوزها بویژه مجوزهای انتشار اوراق بهادار قابل‌طبقه‌بندی در خانوادۀ سرمایه</a:t>
          </a:r>
          <a:endParaRPr lang="en-US" sz="2000" kern="1200" dirty="0">
            <a:cs typeface="B Nazanin" pitchFamily="2" charset="-78"/>
          </a:endParaRPr>
        </a:p>
      </dsp:txBody>
      <dsp:txXfrm>
        <a:off x="1433798" y="2597669"/>
        <a:ext cx="5296866" cy="709673"/>
      </dsp:txXfrm>
    </dsp:sp>
    <dsp:sp modelId="{D639AAFB-5AB2-461C-8833-2E4A58650239}">
      <dsp:nvSpPr>
        <dsp:cNvPr id="0" name=""/>
        <dsp:cNvSpPr/>
      </dsp:nvSpPr>
      <dsp:spPr>
        <a:xfrm>
          <a:off x="1882292" y="3434120"/>
          <a:ext cx="6301587" cy="753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Nazanin" pitchFamily="2" charset="-78"/>
            </a:rPr>
            <a:t>تقویت ابزارهای نظارتی مقام ناظر</a:t>
          </a:r>
          <a:endParaRPr lang="en-US" sz="2000" kern="1200" dirty="0">
            <a:cs typeface="B Nazanin" pitchFamily="2" charset="-78"/>
          </a:endParaRPr>
        </a:p>
      </dsp:txBody>
      <dsp:txXfrm>
        <a:off x="1904371" y="3456199"/>
        <a:ext cx="5296866" cy="709673"/>
      </dsp:txXfrm>
    </dsp:sp>
    <dsp:sp modelId="{6FFFF384-6BF2-421F-8E56-CD61A899528E}">
      <dsp:nvSpPr>
        <dsp:cNvPr id="0" name=""/>
        <dsp:cNvSpPr/>
      </dsp:nvSpPr>
      <dsp:spPr>
        <a:xfrm>
          <a:off x="5811597" y="550715"/>
          <a:ext cx="489990" cy="48999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cs typeface="B Nazanin" pitchFamily="2" charset="-78"/>
          </a:endParaRPr>
        </a:p>
      </dsp:txBody>
      <dsp:txXfrm>
        <a:off x="5921845" y="550715"/>
        <a:ext cx="269494" cy="368717"/>
      </dsp:txXfrm>
    </dsp:sp>
    <dsp:sp modelId="{F5715F3D-3870-40C9-9227-9B562186159B}">
      <dsp:nvSpPr>
        <dsp:cNvPr id="0" name=""/>
        <dsp:cNvSpPr/>
      </dsp:nvSpPr>
      <dsp:spPr>
        <a:xfrm>
          <a:off x="6282170" y="1409245"/>
          <a:ext cx="489990" cy="48999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cs typeface="B Nazanin" pitchFamily="2" charset="-78"/>
          </a:endParaRPr>
        </a:p>
      </dsp:txBody>
      <dsp:txXfrm>
        <a:off x="6392418" y="1409245"/>
        <a:ext cx="269494" cy="368717"/>
      </dsp:txXfrm>
    </dsp:sp>
    <dsp:sp modelId="{50433C68-7BDD-4887-BE5C-861CCF5D2791}">
      <dsp:nvSpPr>
        <dsp:cNvPr id="0" name=""/>
        <dsp:cNvSpPr/>
      </dsp:nvSpPr>
      <dsp:spPr>
        <a:xfrm>
          <a:off x="6752743" y="2255212"/>
          <a:ext cx="489990" cy="48999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cs typeface="B Nazanin" pitchFamily="2" charset="-78"/>
          </a:endParaRPr>
        </a:p>
      </dsp:txBody>
      <dsp:txXfrm>
        <a:off x="6862991" y="2255212"/>
        <a:ext cx="269494" cy="368717"/>
      </dsp:txXfrm>
    </dsp:sp>
    <dsp:sp modelId="{A07B5C46-3BA4-4335-AFF0-85F7F11C5A0E}">
      <dsp:nvSpPr>
        <dsp:cNvPr id="0" name=""/>
        <dsp:cNvSpPr/>
      </dsp:nvSpPr>
      <dsp:spPr>
        <a:xfrm>
          <a:off x="7223316" y="3122118"/>
          <a:ext cx="489990" cy="48999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cs typeface="B Nazanin" pitchFamily="2" charset="-78"/>
          </a:endParaRPr>
        </a:p>
      </dsp:txBody>
      <dsp:txXfrm>
        <a:off x="7333564" y="3122118"/>
        <a:ext cx="269494" cy="368717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B5BDC5-D768-423B-BD17-D3403D7C7EDF}">
      <dsp:nvSpPr>
        <dsp:cNvPr id="0" name=""/>
        <dsp:cNvSpPr/>
      </dsp:nvSpPr>
      <dsp:spPr>
        <a:xfrm rot="16200000">
          <a:off x="-794265" y="795264"/>
          <a:ext cx="4187952" cy="2597422"/>
        </a:xfrm>
        <a:prstGeom prst="flowChartManualOperati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dk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30719" bIns="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Zar" pitchFamily="2" charset="-78"/>
            </a:rPr>
            <a:t>پوشش ریسک با هزینۀ منطقی</a:t>
          </a:r>
          <a:endParaRPr lang="en-US" sz="3600" kern="1200" dirty="0">
            <a:cs typeface="B Zar" pitchFamily="2" charset="-78"/>
          </a:endParaRPr>
        </a:p>
      </dsp:txBody>
      <dsp:txXfrm rot="5400000">
        <a:off x="1000" y="837589"/>
        <a:ext cx="2597422" cy="2512772"/>
      </dsp:txXfrm>
    </dsp:sp>
    <dsp:sp modelId="{30894DE0-D0DC-40ED-BEAC-18D1F68EDF43}">
      <dsp:nvSpPr>
        <dsp:cNvPr id="0" name=""/>
        <dsp:cNvSpPr/>
      </dsp:nvSpPr>
      <dsp:spPr>
        <a:xfrm rot="16200000">
          <a:off x="1997963" y="795264"/>
          <a:ext cx="4187952" cy="2597422"/>
        </a:xfrm>
        <a:prstGeom prst="flowChartManualOperati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dk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30719" bIns="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Zar" pitchFamily="2" charset="-78"/>
            </a:rPr>
            <a:t>متنوع‌سازی ریسک از طریق صندوق‌ها</a:t>
          </a:r>
          <a:endParaRPr lang="en-US" sz="3600" kern="1200" dirty="0">
            <a:cs typeface="B Zar" pitchFamily="2" charset="-78"/>
          </a:endParaRPr>
        </a:p>
      </dsp:txBody>
      <dsp:txXfrm rot="5400000">
        <a:off x="2793228" y="837589"/>
        <a:ext cx="2597422" cy="2512772"/>
      </dsp:txXfrm>
    </dsp:sp>
    <dsp:sp modelId="{0F85D03D-17AE-412B-8C65-01C0A5568710}">
      <dsp:nvSpPr>
        <dsp:cNvPr id="0" name=""/>
        <dsp:cNvSpPr/>
      </dsp:nvSpPr>
      <dsp:spPr>
        <a:xfrm rot="16200000">
          <a:off x="4790193" y="795264"/>
          <a:ext cx="4187952" cy="2597422"/>
        </a:xfrm>
        <a:prstGeom prst="flowChartManualOperati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dk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30719" bIns="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Zar" pitchFamily="2" charset="-78"/>
            </a:rPr>
            <a:t>تعیین کف تضمین</a:t>
          </a:r>
          <a:endParaRPr lang="fa-IR" sz="3600" kern="1200" dirty="0">
            <a:cs typeface="B Zar" pitchFamily="2" charset="-78"/>
          </a:endParaRPr>
        </a:p>
      </dsp:txBody>
      <dsp:txXfrm rot="5400000">
        <a:off x="5585458" y="837589"/>
        <a:ext cx="2597422" cy="2512772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6F703-6EB4-4F92-87B4-72B246A5DAB0}">
      <dsp:nvSpPr>
        <dsp:cNvPr id="0" name=""/>
        <dsp:cNvSpPr/>
      </dsp:nvSpPr>
      <dsp:spPr>
        <a:xfrm>
          <a:off x="951056" y="53"/>
          <a:ext cx="2617403" cy="15704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shade val="8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Nazanin" pitchFamily="2" charset="-78"/>
            </a:rPr>
            <a:t>بازار کالا</a:t>
          </a:r>
          <a:endParaRPr lang="en-US" sz="2900" kern="1200" dirty="0">
            <a:cs typeface="B Nazanin" pitchFamily="2" charset="-78"/>
          </a:endParaRPr>
        </a:p>
      </dsp:txBody>
      <dsp:txXfrm>
        <a:off x="997053" y="46050"/>
        <a:ext cx="2525409" cy="1478447"/>
      </dsp:txXfrm>
    </dsp:sp>
    <dsp:sp modelId="{FE532534-31D9-4DFF-B35F-E14BB76783E6}">
      <dsp:nvSpPr>
        <dsp:cNvPr id="0" name=""/>
        <dsp:cNvSpPr/>
      </dsp:nvSpPr>
      <dsp:spPr>
        <a:xfrm>
          <a:off x="3798790" y="460716"/>
          <a:ext cx="554889" cy="6491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shade val="9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>
            <a:cs typeface="B Nazanin" pitchFamily="2" charset="-78"/>
          </a:endParaRPr>
        </a:p>
      </dsp:txBody>
      <dsp:txXfrm>
        <a:off x="3798790" y="590539"/>
        <a:ext cx="388422" cy="389469"/>
      </dsp:txXfrm>
    </dsp:sp>
    <dsp:sp modelId="{65EB79F7-6153-477C-8272-9B64D1A5FFBD}">
      <dsp:nvSpPr>
        <dsp:cNvPr id="0" name=""/>
        <dsp:cNvSpPr/>
      </dsp:nvSpPr>
      <dsp:spPr>
        <a:xfrm>
          <a:off x="4615420" y="53"/>
          <a:ext cx="2617403" cy="1570441"/>
        </a:xfrm>
        <a:prstGeom prst="flowChartDocument">
          <a:avLst/>
        </a:prstGeom>
        <a:gradFill rotWithShape="0">
          <a:gsLst>
            <a:gs pos="0">
              <a:schemeClr val="accent2">
                <a:shade val="80000"/>
                <a:hueOff val="68401"/>
                <a:satOff val="-11321"/>
                <a:lumOff val="10921"/>
                <a:alphaOff val="0"/>
                <a:shade val="45000"/>
                <a:satMod val="155000"/>
              </a:schemeClr>
            </a:gs>
            <a:gs pos="60000">
              <a:schemeClr val="accent2">
                <a:shade val="80000"/>
                <a:hueOff val="68401"/>
                <a:satOff val="-11321"/>
                <a:lumOff val="10921"/>
                <a:alphaOff val="0"/>
                <a:shade val="95000"/>
                <a:satMod val="150000"/>
              </a:schemeClr>
            </a:gs>
            <a:gs pos="100000">
              <a:schemeClr val="accent2">
                <a:shade val="80000"/>
                <a:hueOff val="68401"/>
                <a:satOff val="-11321"/>
                <a:lumOff val="10921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Nazanin" pitchFamily="2" charset="-78"/>
            </a:rPr>
            <a:t>تبدیل به اوراق  بهادارکردن دارایی‌ها</a:t>
          </a:r>
          <a:endParaRPr lang="en-US" sz="2900" kern="1200" dirty="0">
            <a:cs typeface="B Nazanin" pitchFamily="2" charset="-78"/>
          </a:endParaRPr>
        </a:p>
      </dsp:txBody>
      <dsp:txXfrm>
        <a:off x="4615420" y="53"/>
        <a:ext cx="2617403" cy="1259406"/>
      </dsp:txXfrm>
    </dsp:sp>
    <dsp:sp modelId="{5DB73F08-487F-4F23-94DB-6D3550DF90B6}">
      <dsp:nvSpPr>
        <dsp:cNvPr id="0" name=""/>
        <dsp:cNvSpPr/>
      </dsp:nvSpPr>
      <dsp:spPr>
        <a:xfrm rot="5400000">
          <a:off x="5646677" y="1753713"/>
          <a:ext cx="554889" cy="6491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102736"/>
                <a:satOff val="-16764"/>
                <a:lumOff val="15358"/>
                <a:alphaOff val="0"/>
                <a:shade val="45000"/>
                <a:satMod val="155000"/>
              </a:schemeClr>
            </a:gs>
            <a:gs pos="60000">
              <a:schemeClr val="accent2">
                <a:shade val="90000"/>
                <a:hueOff val="102736"/>
                <a:satOff val="-16764"/>
                <a:lumOff val="15358"/>
                <a:alphaOff val="0"/>
                <a:shade val="95000"/>
                <a:satMod val="150000"/>
              </a:schemeClr>
            </a:gs>
            <a:gs pos="100000">
              <a:schemeClr val="accent2">
                <a:shade val="90000"/>
                <a:hueOff val="102736"/>
                <a:satOff val="-16764"/>
                <a:lumOff val="15358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>
            <a:cs typeface="B Nazanin" pitchFamily="2" charset="-78"/>
          </a:endParaRPr>
        </a:p>
      </dsp:txBody>
      <dsp:txXfrm rot="-5400000">
        <a:off x="5729388" y="1800826"/>
        <a:ext cx="389469" cy="388422"/>
      </dsp:txXfrm>
    </dsp:sp>
    <dsp:sp modelId="{D5F61EB9-6890-40E5-B143-A1F2980A6B48}">
      <dsp:nvSpPr>
        <dsp:cNvPr id="0" name=""/>
        <dsp:cNvSpPr/>
      </dsp:nvSpPr>
      <dsp:spPr>
        <a:xfrm>
          <a:off x="4615420" y="2617456"/>
          <a:ext cx="2617403" cy="15704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136803"/>
                <a:satOff val="-22642"/>
                <a:lumOff val="21843"/>
                <a:alphaOff val="0"/>
                <a:shade val="45000"/>
                <a:satMod val="155000"/>
              </a:schemeClr>
            </a:gs>
            <a:gs pos="60000">
              <a:schemeClr val="accent2">
                <a:shade val="80000"/>
                <a:hueOff val="136803"/>
                <a:satOff val="-22642"/>
                <a:lumOff val="21843"/>
                <a:alphaOff val="0"/>
                <a:shade val="95000"/>
                <a:satMod val="150000"/>
              </a:schemeClr>
            </a:gs>
            <a:gs pos="100000">
              <a:schemeClr val="accent2">
                <a:shade val="80000"/>
                <a:hueOff val="136803"/>
                <a:satOff val="-22642"/>
                <a:lumOff val="21843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Nazanin" pitchFamily="2" charset="-78"/>
            </a:rPr>
            <a:t>بازار اوراق بهادار</a:t>
          </a:r>
          <a:endParaRPr lang="en-US" sz="2900" kern="1200" dirty="0">
            <a:cs typeface="B Nazanin" pitchFamily="2" charset="-78"/>
          </a:endParaRPr>
        </a:p>
      </dsp:txBody>
      <dsp:txXfrm>
        <a:off x="4661417" y="2663453"/>
        <a:ext cx="2525409" cy="1478447"/>
      </dsp:txXfrm>
    </dsp:sp>
    <dsp:sp modelId="{7875853D-CAE6-4096-86A5-E8292140E9F9}">
      <dsp:nvSpPr>
        <dsp:cNvPr id="0" name=""/>
        <dsp:cNvSpPr/>
      </dsp:nvSpPr>
      <dsp:spPr>
        <a:xfrm rot="10800000">
          <a:off x="3830199" y="3078119"/>
          <a:ext cx="554889" cy="6491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205472"/>
                <a:satOff val="-33527"/>
                <a:lumOff val="30716"/>
                <a:alphaOff val="0"/>
                <a:shade val="45000"/>
                <a:satMod val="155000"/>
              </a:schemeClr>
            </a:gs>
            <a:gs pos="60000">
              <a:schemeClr val="accent2">
                <a:shade val="90000"/>
                <a:hueOff val="205472"/>
                <a:satOff val="-33527"/>
                <a:lumOff val="30716"/>
                <a:alphaOff val="0"/>
                <a:shade val="95000"/>
                <a:satMod val="150000"/>
              </a:schemeClr>
            </a:gs>
            <a:gs pos="100000">
              <a:schemeClr val="accent2">
                <a:shade val="90000"/>
                <a:hueOff val="205472"/>
                <a:satOff val="-33527"/>
                <a:lumOff val="30716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>
            <a:cs typeface="B Nazanin" pitchFamily="2" charset="-78"/>
          </a:endParaRPr>
        </a:p>
      </dsp:txBody>
      <dsp:txXfrm rot="10800000">
        <a:off x="3996666" y="3207942"/>
        <a:ext cx="388422" cy="389469"/>
      </dsp:txXfrm>
    </dsp:sp>
    <dsp:sp modelId="{F9A03F3A-ED7C-4192-B383-F871ACB46373}">
      <dsp:nvSpPr>
        <dsp:cNvPr id="0" name=""/>
        <dsp:cNvSpPr/>
      </dsp:nvSpPr>
      <dsp:spPr>
        <a:xfrm>
          <a:off x="951056" y="2617456"/>
          <a:ext cx="2617403" cy="15704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205204"/>
                <a:satOff val="-33963"/>
                <a:lumOff val="32764"/>
                <a:alphaOff val="0"/>
                <a:shade val="45000"/>
                <a:satMod val="155000"/>
              </a:schemeClr>
            </a:gs>
            <a:gs pos="60000">
              <a:schemeClr val="accent2">
                <a:shade val="80000"/>
                <a:hueOff val="205204"/>
                <a:satOff val="-33963"/>
                <a:lumOff val="32764"/>
                <a:alphaOff val="0"/>
                <a:shade val="95000"/>
                <a:satMod val="150000"/>
              </a:schemeClr>
            </a:gs>
            <a:gs pos="100000">
              <a:schemeClr val="accent2">
                <a:shade val="80000"/>
                <a:hueOff val="205204"/>
                <a:satOff val="-33963"/>
                <a:lumOff val="32764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Nazanin" pitchFamily="2" charset="-78"/>
            </a:rPr>
            <a:t>افزایش نقدشوندگی</a:t>
          </a:r>
          <a:endParaRPr lang="en-US" sz="2900" kern="1200" dirty="0">
            <a:cs typeface="B Nazanin" pitchFamily="2" charset="-78"/>
          </a:endParaRPr>
        </a:p>
      </dsp:txBody>
      <dsp:txXfrm>
        <a:off x="997053" y="2663453"/>
        <a:ext cx="2525409" cy="1478447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41C34-66EC-4290-BCB0-A30D03229AF9}">
      <dsp:nvSpPr>
        <dsp:cNvPr id="0" name=""/>
        <dsp:cNvSpPr/>
      </dsp:nvSpPr>
      <dsp:spPr>
        <a:xfrm>
          <a:off x="3202" y="834541"/>
          <a:ext cx="2232901" cy="2523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51435" rIns="51435" bIns="51435" numCol="1" spcCol="1270" anchor="t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700" kern="1200" dirty="0" smtClean="0">
              <a:cs typeface="B Nazanin" pitchFamily="2" charset="-78"/>
            </a:rPr>
            <a:t>سرمایه‌گذاری مستقیم در سکه و طلا</a:t>
          </a:r>
          <a:endParaRPr lang="en-US" sz="2700" kern="1200" dirty="0">
            <a:cs typeface="B Nazanin" pitchFamily="2" charset="-78"/>
          </a:endParaRPr>
        </a:p>
      </dsp:txBody>
      <dsp:txXfrm>
        <a:off x="61280" y="892619"/>
        <a:ext cx="2116745" cy="1866783"/>
      </dsp:txXfrm>
    </dsp:sp>
    <dsp:sp modelId="{CC1E10AF-08D3-4AD2-ADBD-46AAFD26EC3B}">
      <dsp:nvSpPr>
        <dsp:cNvPr id="0" name=""/>
        <dsp:cNvSpPr/>
      </dsp:nvSpPr>
      <dsp:spPr>
        <a:xfrm>
          <a:off x="1258835" y="1617079"/>
          <a:ext cx="2458227" cy="2458227"/>
        </a:xfrm>
        <a:prstGeom prst="leftCircularArrow">
          <a:avLst>
            <a:gd name="adj1" fmla="val 3137"/>
            <a:gd name="adj2" fmla="val 385917"/>
            <a:gd name="adj3" fmla="val 2161428"/>
            <a:gd name="adj4" fmla="val 9024489"/>
            <a:gd name="adj5" fmla="val 36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6416F4-5ACB-4C23-927E-77B2004D2DFA}">
      <dsp:nvSpPr>
        <dsp:cNvPr id="0" name=""/>
        <dsp:cNvSpPr/>
      </dsp:nvSpPr>
      <dsp:spPr>
        <a:xfrm>
          <a:off x="499402" y="2622605"/>
          <a:ext cx="1984800" cy="7892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cs typeface="B Zar" pitchFamily="2" charset="-78"/>
            </a:rPr>
            <a:t>دارایی غیر نقد</a:t>
          </a:r>
          <a:endParaRPr lang="en-US" sz="3100" kern="1200" dirty="0">
            <a:cs typeface="B Zar" pitchFamily="2" charset="-78"/>
          </a:endParaRPr>
        </a:p>
      </dsp:txBody>
      <dsp:txXfrm>
        <a:off x="522519" y="2645722"/>
        <a:ext cx="1938566" cy="743055"/>
      </dsp:txXfrm>
    </dsp:sp>
    <dsp:sp modelId="{792395BE-47BD-4842-BEE4-D03290C094DA}">
      <dsp:nvSpPr>
        <dsp:cNvPr id="0" name=""/>
        <dsp:cNvSpPr/>
      </dsp:nvSpPr>
      <dsp:spPr>
        <a:xfrm>
          <a:off x="2851439" y="829669"/>
          <a:ext cx="2232901" cy="2523741"/>
        </a:xfrm>
        <a:prstGeom prst="flowChartDocumen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51435" rIns="51435" bIns="51435" numCol="1" spcCol="1270" anchor="t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>
            <a:cs typeface="B Nazanin" pitchFamily="2" charset="-78"/>
          </a:endParaRPr>
        </a:p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700" kern="1200" dirty="0" smtClean="0">
              <a:cs typeface="B Nazanin" pitchFamily="2" charset="-78"/>
            </a:rPr>
            <a:t>تبدیل به اوراق بهادار کردن</a:t>
          </a:r>
          <a:endParaRPr lang="en-US" sz="2700" kern="1200" dirty="0">
            <a:cs typeface="B Nazanin" pitchFamily="2" charset="-78"/>
          </a:endParaRPr>
        </a:p>
      </dsp:txBody>
      <dsp:txXfrm>
        <a:off x="2909517" y="1428549"/>
        <a:ext cx="2116745" cy="1866783"/>
      </dsp:txXfrm>
    </dsp:sp>
    <dsp:sp modelId="{6BFF53D5-9572-4047-8119-0EE67D2BD776}">
      <dsp:nvSpPr>
        <dsp:cNvPr id="0" name=""/>
        <dsp:cNvSpPr/>
      </dsp:nvSpPr>
      <dsp:spPr>
        <a:xfrm>
          <a:off x="4088464" y="40434"/>
          <a:ext cx="2743542" cy="2743542"/>
        </a:xfrm>
        <a:prstGeom prst="circularArrow">
          <a:avLst>
            <a:gd name="adj1" fmla="val 2811"/>
            <a:gd name="adj2" fmla="val 343143"/>
            <a:gd name="adj3" fmla="val 19481346"/>
            <a:gd name="adj4" fmla="val 12575511"/>
            <a:gd name="adj5" fmla="val 32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6565F3-AC53-4085-8A7B-568753ED7071}">
      <dsp:nvSpPr>
        <dsp:cNvPr id="0" name=""/>
        <dsp:cNvSpPr/>
      </dsp:nvSpPr>
      <dsp:spPr>
        <a:xfrm>
          <a:off x="3347639" y="776056"/>
          <a:ext cx="1984800" cy="7892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cs typeface="B Zar" pitchFamily="2" charset="-78"/>
            </a:rPr>
            <a:t>تسهیل معاملات</a:t>
          </a:r>
          <a:endParaRPr lang="en-US" sz="3100" kern="1200" dirty="0">
            <a:cs typeface="B Zar" pitchFamily="2" charset="-78"/>
          </a:endParaRPr>
        </a:p>
      </dsp:txBody>
      <dsp:txXfrm>
        <a:off x="3370756" y="799173"/>
        <a:ext cx="1938566" cy="743055"/>
      </dsp:txXfrm>
    </dsp:sp>
    <dsp:sp modelId="{6FD7210D-FF4F-4BA2-AC69-AAD318A9D916}">
      <dsp:nvSpPr>
        <dsp:cNvPr id="0" name=""/>
        <dsp:cNvSpPr/>
      </dsp:nvSpPr>
      <dsp:spPr>
        <a:xfrm>
          <a:off x="5699676" y="834541"/>
          <a:ext cx="2232901" cy="2523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>
              <a:cs typeface="B Nazanin" pitchFamily="2" charset="-78"/>
            </a:rPr>
            <a:t>سرمایه‌گذاری در واحدهای صندوق طلا</a:t>
          </a:r>
          <a:endParaRPr lang="en-US" sz="2600" kern="1200" dirty="0">
            <a:cs typeface="B Nazanin" pitchFamily="2" charset="-78"/>
          </a:endParaRPr>
        </a:p>
      </dsp:txBody>
      <dsp:txXfrm>
        <a:off x="5757754" y="892619"/>
        <a:ext cx="2116745" cy="1866783"/>
      </dsp:txXfrm>
    </dsp:sp>
    <dsp:sp modelId="{C4312857-F864-4D75-A7A0-7C022F71AD12}">
      <dsp:nvSpPr>
        <dsp:cNvPr id="0" name=""/>
        <dsp:cNvSpPr/>
      </dsp:nvSpPr>
      <dsp:spPr>
        <a:xfrm>
          <a:off x="6195876" y="2622605"/>
          <a:ext cx="1984800" cy="7892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cs typeface="B Zar" pitchFamily="2" charset="-78"/>
            </a:rPr>
            <a:t>دارایی نقد</a:t>
          </a:r>
          <a:endParaRPr lang="en-US" sz="3100" kern="1200" dirty="0">
            <a:cs typeface="B Zar" pitchFamily="2" charset="-78"/>
          </a:endParaRPr>
        </a:p>
      </dsp:txBody>
      <dsp:txXfrm>
        <a:off x="6218993" y="2645722"/>
        <a:ext cx="1938566" cy="743055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59E27-6798-4884-8BD8-9DD58BB8C3DD}">
      <dsp:nvSpPr>
        <dsp:cNvPr id="0" name=""/>
        <dsp:cNvSpPr/>
      </dsp:nvSpPr>
      <dsp:spPr>
        <a:xfrm>
          <a:off x="3202" y="933242"/>
          <a:ext cx="2232901" cy="184167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دارایی غیرنقد</a:t>
          </a:r>
          <a:endParaRPr lang="en-US" sz="2000" kern="1200" dirty="0">
            <a:cs typeface="B Zar" pitchFamily="2" charset="-78"/>
          </a:endParaRPr>
        </a:p>
      </dsp:txBody>
      <dsp:txXfrm>
        <a:off x="45584" y="975624"/>
        <a:ext cx="2148137" cy="1362267"/>
      </dsp:txXfrm>
    </dsp:sp>
    <dsp:sp modelId="{527F9FF1-C16D-4170-B1F2-BE855E48FF4D}">
      <dsp:nvSpPr>
        <dsp:cNvPr id="0" name=""/>
        <dsp:cNvSpPr/>
      </dsp:nvSpPr>
      <dsp:spPr>
        <a:xfrm>
          <a:off x="1258835" y="1854538"/>
          <a:ext cx="2458227" cy="2458227"/>
        </a:xfrm>
        <a:prstGeom prst="leftCircularArrow">
          <a:avLst>
            <a:gd name="adj1" fmla="val 3137"/>
            <a:gd name="adj2" fmla="val 385917"/>
            <a:gd name="adj3" fmla="val 2161428"/>
            <a:gd name="adj4" fmla="val 9024489"/>
            <a:gd name="adj5" fmla="val 366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2EF888-8012-4702-BC28-C95D92CC109E}">
      <dsp:nvSpPr>
        <dsp:cNvPr id="0" name=""/>
        <dsp:cNvSpPr/>
      </dsp:nvSpPr>
      <dsp:spPr>
        <a:xfrm>
          <a:off x="499402" y="1900484"/>
          <a:ext cx="1984800" cy="17488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dk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Nazanin" pitchFamily="2" charset="-78"/>
            </a:rPr>
            <a:t>سرمایه‌گذاری مستقیم در املاک و مستغلات</a:t>
          </a:r>
          <a:endParaRPr lang="en-US" sz="2300" kern="1200" dirty="0">
            <a:cs typeface="B Nazanin" pitchFamily="2" charset="-78"/>
          </a:endParaRPr>
        </a:p>
      </dsp:txBody>
      <dsp:txXfrm>
        <a:off x="550625" y="1951707"/>
        <a:ext cx="1882354" cy="1646423"/>
      </dsp:txXfrm>
    </dsp:sp>
    <dsp:sp modelId="{16C9402E-08D0-49F3-A64E-0F1AC0EA2AD8}">
      <dsp:nvSpPr>
        <dsp:cNvPr id="0" name=""/>
        <dsp:cNvSpPr/>
      </dsp:nvSpPr>
      <dsp:spPr>
        <a:xfrm>
          <a:off x="2851439" y="1413032"/>
          <a:ext cx="2232901" cy="184167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b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کاهش هزینۀ معاملات</a:t>
          </a:r>
          <a:endParaRPr lang="en-US" sz="2000" kern="1200" dirty="0">
            <a:cs typeface="B Zar" pitchFamily="2" charset="-78"/>
          </a:endParaRPr>
        </a:p>
      </dsp:txBody>
      <dsp:txXfrm>
        <a:off x="2893821" y="1850059"/>
        <a:ext cx="2148137" cy="1362267"/>
      </dsp:txXfrm>
    </dsp:sp>
    <dsp:sp modelId="{10BE5652-E6D8-481D-A5C2-271473913704}">
      <dsp:nvSpPr>
        <dsp:cNvPr id="0" name=""/>
        <dsp:cNvSpPr/>
      </dsp:nvSpPr>
      <dsp:spPr>
        <a:xfrm>
          <a:off x="4088464" y="-197024"/>
          <a:ext cx="2743542" cy="2743542"/>
        </a:xfrm>
        <a:prstGeom prst="circularArrow">
          <a:avLst>
            <a:gd name="adj1" fmla="val 2811"/>
            <a:gd name="adj2" fmla="val 343143"/>
            <a:gd name="adj3" fmla="val 19481346"/>
            <a:gd name="adj4" fmla="val 12575511"/>
            <a:gd name="adj5" fmla="val 3279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964A45-FA62-48D2-B3D7-F34332D9F451}">
      <dsp:nvSpPr>
        <dsp:cNvPr id="0" name=""/>
        <dsp:cNvSpPr/>
      </dsp:nvSpPr>
      <dsp:spPr>
        <a:xfrm>
          <a:off x="3347639" y="538598"/>
          <a:ext cx="1984800" cy="1748869"/>
        </a:xfrm>
        <a:prstGeom prst="flowChartMultidocumen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dk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Nazanin" pitchFamily="2" charset="-78"/>
            </a:rPr>
            <a:t>تبدیل به اوراق بهادار کردن</a:t>
          </a:r>
          <a:endParaRPr lang="en-US" sz="2300" kern="1200" dirty="0">
            <a:cs typeface="B Nazanin" pitchFamily="2" charset="-78"/>
          </a:endParaRPr>
        </a:p>
      </dsp:txBody>
      <dsp:txXfrm>
        <a:off x="3347639" y="836149"/>
        <a:ext cx="1708674" cy="1385088"/>
      </dsp:txXfrm>
    </dsp:sp>
    <dsp:sp modelId="{07C374F6-2789-4E9B-8CAB-C743E9C4872C}">
      <dsp:nvSpPr>
        <dsp:cNvPr id="0" name=""/>
        <dsp:cNvSpPr/>
      </dsp:nvSpPr>
      <dsp:spPr>
        <a:xfrm>
          <a:off x="5699676" y="933242"/>
          <a:ext cx="2232901" cy="184167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دارایی غیرنقد</a:t>
          </a:r>
          <a:endParaRPr lang="en-US" sz="2000" kern="1200" dirty="0">
            <a:cs typeface="B Zar" pitchFamily="2" charset="-78"/>
          </a:endParaRPr>
        </a:p>
      </dsp:txBody>
      <dsp:txXfrm>
        <a:off x="5742058" y="975624"/>
        <a:ext cx="2148137" cy="1362267"/>
      </dsp:txXfrm>
    </dsp:sp>
    <dsp:sp modelId="{8AA08022-6CDC-44C3-8C12-2912DE0F4071}">
      <dsp:nvSpPr>
        <dsp:cNvPr id="0" name=""/>
        <dsp:cNvSpPr/>
      </dsp:nvSpPr>
      <dsp:spPr>
        <a:xfrm>
          <a:off x="6195876" y="1900484"/>
          <a:ext cx="1984800" cy="17488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dk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Nazanin" pitchFamily="2" charset="-78"/>
            </a:rPr>
            <a:t>سرمایه‌گذاری در واحدهای صندوق زمین و ساختمان</a:t>
          </a:r>
          <a:endParaRPr lang="en-US" sz="2200" kern="1200" dirty="0">
            <a:cs typeface="B Nazanin" pitchFamily="2" charset="-78"/>
          </a:endParaRPr>
        </a:p>
      </dsp:txBody>
      <dsp:txXfrm>
        <a:off x="6247099" y="1951707"/>
        <a:ext cx="1882354" cy="16464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F19B08-8DCA-40E8-92FA-CD5176C19B57}">
      <dsp:nvSpPr>
        <dsp:cNvPr id="0" name=""/>
        <dsp:cNvSpPr/>
      </dsp:nvSpPr>
      <dsp:spPr>
        <a:xfrm>
          <a:off x="0" y="0"/>
          <a:ext cx="8183880" cy="4187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tint val="4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prolonged recession period</a:t>
          </a:r>
          <a:endParaRPr lang="en-US" sz="4500" kern="1200" dirty="0"/>
        </a:p>
      </dsp:txBody>
      <dsp:txXfrm>
        <a:off x="0" y="0"/>
        <a:ext cx="8183880" cy="1256385"/>
      </dsp:txXfrm>
    </dsp:sp>
    <dsp:sp modelId="{EF941305-429C-4FCF-B146-FE9DE0E0464B}">
      <dsp:nvSpPr>
        <dsp:cNvPr id="0" name=""/>
        <dsp:cNvSpPr/>
      </dsp:nvSpPr>
      <dsp:spPr>
        <a:xfrm>
          <a:off x="818387" y="1256385"/>
          <a:ext cx="6547104" cy="2722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760" tIns="83820" rIns="111760" bIns="8382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400" kern="1200" dirty="0" smtClean="0">
              <a:cs typeface="B Titr" pitchFamily="2" charset="-78"/>
            </a:rPr>
            <a:t>دورۀ کسادی طولانی</a:t>
          </a:r>
          <a:endParaRPr lang="en-US" sz="4400" kern="1200" dirty="0">
            <a:cs typeface="B Titr" pitchFamily="2" charset="-78"/>
          </a:endParaRPr>
        </a:p>
      </dsp:txBody>
      <dsp:txXfrm>
        <a:off x="898117" y="1336115"/>
        <a:ext cx="6387644" cy="2562708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F8B3B2-BD7F-4AE8-AD27-AFC7A05AA7D1}">
      <dsp:nvSpPr>
        <dsp:cNvPr id="0" name=""/>
        <dsp:cNvSpPr/>
      </dsp:nvSpPr>
      <dsp:spPr>
        <a:xfrm>
          <a:off x="999" y="0"/>
          <a:ext cx="2597422" cy="4187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tint val="4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راه‌اندازی صندوق‌های قابل‌معامله در بورس</a:t>
          </a:r>
          <a:endParaRPr lang="en-US" sz="2000" kern="1200" dirty="0"/>
        </a:p>
      </dsp:txBody>
      <dsp:txXfrm>
        <a:off x="999" y="0"/>
        <a:ext cx="2597422" cy="1256385"/>
      </dsp:txXfrm>
    </dsp:sp>
    <dsp:sp modelId="{856EB9BD-64B4-4546-BD61-9E6F1AB8DA13}">
      <dsp:nvSpPr>
        <dsp:cNvPr id="0" name=""/>
        <dsp:cNvSpPr/>
      </dsp:nvSpPr>
      <dsp:spPr>
        <a:xfrm>
          <a:off x="260741" y="1256385"/>
          <a:ext cx="2077938" cy="2722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صندوق طلا</a:t>
          </a:r>
          <a:endParaRPr lang="en-US" sz="2000" kern="1200" dirty="0"/>
        </a:p>
      </dsp:txBody>
      <dsp:txXfrm>
        <a:off x="321602" y="1317246"/>
        <a:ext cx="1956216" cy="2600446"/>
      </dsp:txXfrm>
    </dsp:sp>
    <dsp:sp modelId="{857E41C0-CAD4-4B52-BF5D-255B18053B91}">
      <dsp:nvSpPr>
        <dsp:cNvPr id="0" name=""/>
        <dsp:cNvSpPr/>
      </dsp:nvSpPr>
      <dsp:spPr>
        <a:xfrm>
          <a:off x="2793228" y="0"/>
          <a:ext cx="2597422" cy="4187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tint val="4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راه‌اندازی صندوق‌های سرمایه‌گذرای مشترک</a:t>
          </a:r>
          <a:endParaRPr lang="en-US" sz="2000" kern="1200" dirty="0"/>
        </a:p>
      </dsp:txBody>
      <dsp:txXfrm>
        <a:off x="2793228" y="0"/>
        <a:ext cx="2597422" cy="1256385"/>
      </dsp:txXfrm>
    </dsp:sp>
    <dsp:sp modelId="{E8CEFB5E-5152-46D5-AC9E-5FBCDB6E9878}">
      <dsp:nvSpPr>
        <dsp:cNvPr id="0" name=""/>
        <dsp:cNvSpPr/>
      </dsp:nvSpPr>
      <dsp:spPr>
        <a:xfrm>
          <a:off x="3052970" y="1256385"/>
          <a:ext cx="2077938" cy="2722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صندوق زمین و ساختمان</a:t>
          </a:r>
          <a:endParaRPr lang="en-US" sz="2000" kern="1200" dirty="0"/>
        </a:p>
      </dsp:txBody>
      <dsp:txXfrm>
        <a:off x="3113831" y="1317246"/>
        <a:ext cx="1956216" cy="2600446"/>
      </dsp:txXfrm>
    </dsp:sp>
    <dsp:sp modelId="{BD055E54-0BF4-46FA-A542-769969776DB6}">
      <dsp:nvSpPr>
        <dsp:cNvPr id="0" name=""/>
        <dsp:cNvSpPr/>
      </dsp:nvSpPr>
      <dsp:spPr>
        <a:xfrm>
          <a:off x="5585458" y="0"/>
          <a:ext cx="2597422" cy="4187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tint val="4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راه‌اندازی صندوق‌های بهره‌برداری</a:t>
          </a:r>
          <a:endParaRPr lang="en-US" sz="2000" kern="1200" dirty="0"/>
        </a:p>
      </dsp:txBody>
      <dsp:txXfrm>
        <a:off x="5585458" y="0"/>
        <a:ext cx="2597422" cy="1256385"/>
      </dsp:txXfrm>
    </dsp:sp>
    <dsp:sp modelId="{E066F531-46EE-46EE-89E3-91B93CC324F6}">
      <dsp:nvSpPr>
        <dsp:cNvPr id="0" name=""/>
        <dsp:cNvSpPr/>
      </dsp:nvSpPr>
      <dsp:spPr>
        <a:xfrm>
          <a:off x="5845200" y="1256385"/>
          <a:ext cx="2077938" cy="2722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انتشار صکوک اجاره</a:t>
          </a:r>
          <a:endParaRPr lang="en-US" sz="2000" kern="1200" dirty="0"/>
        </a:p>
      </dsp:txBody>
      <dsp:txXfrm>
        <a:off x="5906061" y="1317246"/>
        <a:ext cx="1956216" cy="2600446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9EE68-2649-4EF9-A4F3-F38046D5F0A4}">
      <dsp:nvSpPr>
        <dsp:cNvPr id="0" name=""/>
        <dsp:cNvSpPr/>
      </dsp:nvSpPr>
      <dsp:spPr>
        <a:xfrm>
          <a:off x="0" y="726812"/>
          <a:ext cx="8183562" cy="1234800"/>
        </a:xfrm>
        <a:prstGeom prst="flowChartDocumen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FEB8B7-B41A-448A-912D-4B049B211324}">
      <dsp:nvSpPr>
        <dsp:cNvPr id="0" name=""/>
        <dsp:cNvSpPr/>
      </dsp:nvSpPr>
      <dsp:spPr>
        <a:xfrm>
          <a:off x="409178" y="3572"/>
          <a:ext cx="5728493" cy="1446480"/>
        </a:xfrm>
        <a:prstGeom prst="wav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dk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0" kern="1200" dirty="0" smtClean="0">
              <a:cs typeface="B Koodak" pitchFamily="2" charset="-78"/>
            </a:rPr>
            <a:t>اوراق مشارکت</a:t>
          </a:r>
          <a:endParaRPr lang="fa-IR" sz="3200" b="0" kern="1200" dirty="0">
            <a:cs typeface="B Koodak" pitchFamily="2" charset="-78"/>
          </a:endParaRPr>
        </a:p>
      </dsp:txBody>
      <dsp:txXfrm>
        <a:off x="409178" y="365192"/>
        <a:ext cx="5728493" cy="723240"/>
      </dsp:txXfrm>
    </dsp:sp>
    <dsp:sp modelId="{A2C8ACF6-1FF8-4AEF-8480-B1CCD97AEF24}">
      <dsp:nvSpPr>
        <dsp:cNvPr id="0" name=""/>
        <dsp:cNvSpPr/>
      </dsp:nvSpPr>
      <dsp:spPr>
        <a:xfrm>
          <a:off x="0" y="2949452"/>
          <a:ext cx="8183562" cy="1234800"/>
        </a:xfrm>
        <a:prstGeom prst="flowChartDocumen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EE20347-FE56-493C-AFC8-B8389E051527}">
      <dsp:nvSpPr>
        <dsp:cNvPr id="0" name=""/>
        <dsp:cNvSpPr/>
      </dsp:nvSpPr>
      <dsp:spPr>
        <a:xfrm>
          <a:off x="409178" y="2226212"/>
          <a:ext cx="5728493" cy="1446480"/>
        </a:xfrm>
        <a:prstGeom prst="wav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dk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lvl="0" algn="l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0" kern="1200" dirty="0" smtClean="0">
              <a:cs typeface="B Koodak" pitchFamily="2" charset="-78"/>
            </a:rPr>
            <a:t>اوراق مبتنی بر تأمین مالی ساختاریافته</a:t>
          </a:r>
          <a:endParaRPr lang="fa-IR" sz="3200" b="0" kern="1200" dirty="0">
            <a:cs typeface="B Koodak" pitchFamily="2" charset="-78"/>
          </a:endParaRPr>
        </a:p>
      </dsp:txBody>
      <dsp:txXfrm>
        <a:off x="409178" y="2587832"/>
        <a:ext cx="5728493" cy="723240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EBC74-BF38-40FD-90DA-6872B003002C}">
      <dsp:nvSpPr>
        <dsp:cNvPr id="0" name=""/>
        <dsp:cNvSpPr/>
      </dsp:nvSpPr>
      <dsp:spPr>
        <a:xfrm>
          <a:off x="0" y="234324"/>
          <a:ext cx="8183880" cy="4258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Low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cs typeface="B Nazanin" pitchFamily="2" charset="-78"/>
            </a:rPr>
            <a:t>اوراق مشارکت اوراق بهادار با نام يا ب</a:t>
          </a:r>
          <a:r>
            <a:rPr lang="fa-IR" sz="1800" kern="1200" dirty="0" smtClean="0">
              <a:cs typeface="B Nazanin" pitchFamily="2" charset="-78"/>
            </a:rPr>
            <a:t>ی</a:t>
          </a:r>
          <a:r>
            <a:rPr lang="en-US" sz="1800" kern="1200" dirty="0" smtClean="0">
              <a:cs typeface="B Nazanin" pitchFamily="2" charset="-78"/>
            </a:rPr>
            <a:t>‌</a:t>
          </a:r>
          <a:r>
            <a:rPr lang="ar-SA" sz="1800" kern="1200" dirty="0" smtClean="0">
              <a:cs typeface="B Nazanin" pitchFamily="2" charset="-78"/>
            </a:rPr>
            <a:t>نام</a:t>
          </a:r>
          <a:r>
            <a:rPr lang="fa-IR" sz="1800" kern="1200" dirty="0" smtClean="0">
              <a:cs typeface="B Nazanin" pitchFamily="2" charset="-78"/>
            </a:rPr>
            <a:t>ی</a:t>
          </a:r>
          <a:r>
            <a:rPr lang="ar-SA" sz="1800" kern="1200" dirty="0" smtClean="0">
              <a:cs typeface="B Nazanin" pitchFamily="2" charset="-78"/>
            </a:rPr>
            <a:t> است كه به قيمت اسمي مشخص برا</a:t>
          </a:r>
          <a:r>
            <a:rPr lang="fa-IR" sz="1800" kern="1200" dirty="0" smtClean="0">
              <a:cs typeface="B Nazanin" pitchFamily="2" charset="-78"/>
            </a:rPr>
            <a:t>ی</a:t>
          </a:r>
          <a:r>
            <a:rPr lang="ar-SA" sz="1800" kern="1200" dirty="0" smtClean="0">
              <a:cs typeface="B Nazanin" pitchFamily="2" charset="-78"/>
            </a:rPr>
            <a:t> مدّت معين و براي تأمين بخشي از منابع مال</a:t>
          </a:r>
          <a:r>
            <a:rPr lang="fa-IR" sz="1800" kern="1200" dirty="0" smtClean="0">
              <a:cs typeface="B Nazanin" pitchFamily="2" charset="-78"/>
            </a:rPr>
            <a:t>ی </a:t>
          </a:r>
          <a:r>
            <a:rPr lang="ar-SA" sz="1800" kern="1200" dirty="0" smtClean="0">
              <a:cs typeface="B Nazanin" pitchFamily="2" charset="-78"/>
            </a:rPr>
            <a:t>مورد نياز طرح</a:t>
          </a:r>
          <a:r>
            <a:rPr lang="en-US" sz="1800" kern="1200" dirty="0" smtClean="0">
              <a:cs typeface="B Nazanin" pitchFamily="2" charset="-78"/>
            </a:rPr>
            <a:t>‌</a:t>
          </a:r>
          <a:r>
            <a:rPr lang="ar-SA" sz="1800" kern="1200" dirty="0" smtClean="0">
              <a:cs typeface="B Nazanin" pitchFamily="2" charset="-78"/>
            </a:rPr>
            <a:t>ها</a:t>
          </a:r>
          <a:r>
            <a:rPr lang="fa-IR" sz="1800" kern="1200" dirty="0" smtClean="0">
              <a:cs typeface="B Nazanin" pitchFamily="2" charset="-78"/>
            </a:rPr>
            <a:t>ی</a:t>
          </a:r>
          <a:r>
            <a:rPr lang="ar-SA" sz="1800" kern="1200" dirty="0" smtClean="0">
              <a:cs typeface="B Nazanin" pitchFamily="2" charset="-78"/>
            </a:rPr>
            <a:t> عمران</a:t>
          </a:r>
          <a:r>
            <a:rPr lang="fa-IR" sz="1800" kern="1200" dirty="0" smtClean="0">
              <a:cs typeface="B Nazanin" pitchFamily="2" charset="-78"/>
            </a:rPr>
            <a:t>ی</a:t>
          </a:r>
          <a:r>
            <a:rPr lang="ar-SA" sz="1800" kern="1200" dirty="0" smtClean="0">
              <a:cs typeface="B Nazanin" pitchFamily="2" charset="-78"/>
            </a:rPr>
            <a:t>- انتفاع</a:t>
          </a:r>
          <a:r>
            <a:rPr lang="fa-IR" sz="1800" kern="1200" dirty="0" smtClean="0">
              <a:cs typeface="B Nazanin" pitchFamily="2" charset="-78"/>
            </a:rPr>
            <a:t>ی</a:t>
          </a:r>
          <a:r>
            <a:rPr lang="ar-SA" sz="1800" kern="1200" dirty="0" smtClean="0">
              <a:cs typeface="B Nazanin" pitchFamily="2" charset="-78"/>
            </a:rPr>
            <a:t> دولت يا براي تأمين منابع مال</a:t>
          </a:r>
          <a:r>
            <a:rPr lang="fa-IR" sz="1800" kern="1200" dirty="0" smtClean="0">
              <a:cs typeface="B Nazanin" pitchFamily="2" charset="-78"/>
            </a:rPr>
            <a:t>ی </a:t>
          </a:r>
          <a:r>
            <a:rPr lang="ar-SA" sz="1800" kern="1200" dirty="0" smtClean="0">
              <a:cs typeface="B Nazanin" pitchFamily="2" charset="-78"/>
            </a:rPr>
            <a:t>موردنياز جهت ايجاد، تكميل و توسعة طرح</a:t>
          </a:r>
          <a:r>
            <a:rPr lang="en-US" sz="1800" kern="1200" dirty="0" smtClean="0">
              <a:cs typeface="B Nazanin" pitchFamily="2" charset="-78"/>
            </a:rPr>
            <a:t>‌</a:t>
          </a:r>
          <a:r>
            <a:rPr lang="ar-SA" sz="1800" kern="1200" dirty="0" smtClean="0">
              <a:cs typeface="B Nazanin" pitchFamily="2" charset="-78"/>
            </a:rPr>
            <a:t>هاي سودآور توليدي، ساختمان</a:t>
          </a:r>
          <a:r>
            <a:rPr lang="fa-IR" sz="1800" kern="1200" dirty="0" smtClean="0">
              <a:cs typeface="B Nazanin" pitchFamily="2" charset="-78"/>
            </a:rPr>
            <a:t>ی</a:t>
          </a:r>
          <a:r>
            <a:rPr lang="ar-SA" sz="1800" kern="1200" dirty="0" smtClean="0">
              <a:cs typeface="B Nazanin" pitchFamily="2" charset="-78"/>
            </a:rPr>
            <a:t> و خدماتي در شرکت</a:t>
          </a:r>
          <a:r>
            <a:rPr lang="en-US" sz="1800" kern="1200" dirty="0" smtClean="0">
              <a:cs typeface="B Nazanin" pitchFamily="2" charset="-78"/>
            </a:rPr>
            <a:t>‌</a:t>
          </a:r>
          <a:r>
            <a:rPr lang="ar-SA" sz="1800" kern="1200" dirty="0" smtClean="0">
              <a:cs typeface="B Nazanin" pitchFamily="2" charset="-78"/>
            </a:rPr>
            <a:t>ها</a:t>
          </a:r>
          <a:r>
            <a:rPr lang="fa-IR" sz="1800" kern="1200" dirty="0" smtClean="0">
              <a:cs typeface="B Nazanin" pitchFamily="2" charset="-78"/>
            </a:rPr>
            <a:t>ی</a:t>
          </a:r>
          <a:r>
            <a:rPr lang="ar-SA" sz="1800" kern="1200" dirty="0" smtClean="0">
              <a:cs typeface="B Nazanin" pitchFamily="2" charset="-78"/>
            </a:rPr>
            <a:t> غيردولت</a:t>
          </a:r>
          <a:r>
            <a:rPr lang="fa-IR" sz="1800" kern="1200" dirty="0" smtClean="0">
              <a:cs typeface="B Nazanin" pitchFamily="2" charset="-78"/>
            </a:rPr>
            <a:t>ی</a:t>
          </a:r>
          <a:r>
            <a:rPr lang="ar-SA" sz="1800" kern="1200" dirty="0" smtClean="0">
              <a:cs typeface="B Nazanin" pitchFamily="2" charset="-78"/>
            </a:rPr>
            <a:t> منتشر مي</a:t>
          </a:r>
          <a:r>
            <a:rPr lang="en-US" sz="1800" kern="1200" dirty="0" smtClean="0">
              <a:cs typeface="B Nazanin" pitchFamily="2" charset="-78"/>
            </a:rPr>
            <a:t>‌</a:t>
          </a:r>
          <a:r>
            <a:rPr lang="ar-SA" sz="1800" kern="1200" dirty="0" smtClean="0">
              <a:cs typeface="B Nazanin" pitchFamily="2" charset="-78"/>
            </a:rPr>
            <a:t>شود و به سرمايه</a:t>
          </a:r>
          <a:r>
            <a:rPr lang="en-US" sz="1800" kern="1200" dirty="0" smtClean="0">
              <a:cs typeface="B Nazanin" pitchFamily="2" charset="-78"/>
            </a:rPr>
            <a:t>‌</a:t>
          </a:r>
          <a:r>
            <a:rPr lang="ar-SA" sz="1800" kern="1200" dirty="0" smtClean="0">
              <a:cs typeface="B Nazanin" pitchFamily="2" charset="-78"/>
            </a:rPr>
            <a:t>گذاران</a:t>
          </a:r>
          <a:r>
            <a:rPr lang="fa-IR" sz="1800" kern="1200" dirty="0" smtClean="0">
              <a:cs typeface="B Nazanin" pitchFamily="2" charset="-78"/>
            </a:rPr>
            <a:t>ی</a:t>
          </a:r>
          <a:r>
            <a:rPr lang="ar-SA" sz="1800" kern="1200" dirty="0" smtClean="0">
              <a:cs typeface="B Nazanin" pitchFamily="2" charset="-78"/>
            </a:rPr>
            <a:t> كه قصد مشاركت در اجراي طرح</a:t>
          </a:r>
          <a:r>
            <a:rPr lang="en-US" sz="1800" kern="1200" dirty="0" smtClean="0">
              <a:cs typeface="B Nazanin" pitchFamily="2" charset="-78"/>
            </a:rPr>
            <a:t>‌</a:t>
          </a:r>
          <a:r>
            <a:rPr lang="ar-SA" sz="1800" kern="1200" dirty="0" smtClean="0">
              <a:cs typeface="B Nazanin" pitchFamily="2" charset="-78"/>
            </a:rPr>
            <a:t>هاي يادشده را دارند، از طريق عرضة عمومي واگذار مي</a:t>
          </a:r>
          <a:r>
            <a:rPr lang="fa-IR" sz="1800" kern="1200" dirty="0" smtClean="0">
              <a:cs typeface="B Nazanin" pitchFamily="2" charset="-78"/>
            </a:rPr>
            <a:t>‏</a:t>
          </a:r>
          <a:r>
            <a:rPr lang="ar-SA" sz="1800" kern="1200" dirty="0" smtClean="0">
              <a:cs typeface="B Nazanin" pitchFamily="2" charset="-78"/>
            </a:rPr>
            <a:t>شود.اوراق مشارکت قابل</a:t>
          </a:r>
          <a:r>
            <a:rPr lang="en-US" sz="1800" kern="1200" dirty="0" smtClean="0">
              <a:cs typeface="B Nazanin" pitchFamily="2" charset="-78"/>
            </a:rPr>
            <a:t>‌</a:t>
          </a:r>
          <a:r>
            <a:rPr lang="ar-SA" sz="1800" kern="1200" dirty="0" smtClean="0">
              <a:cs typeface="B Nazanin" pitchFamily="2" charset="-78"/>
            </a:rPr>
            <a:t>انتقال به غير بوده و دارندۀ اوراق مالك آن شناخته مي</a:t>
          </a:r>
          <a:r>
            <a:rPr lang="en-US" sz="1800" kern="1200" dirty="0" smtClean="0">
              <a:cs typeface="B Nazanin" pitchFamily="2" charset="-78"/>
            </a:rPr>
            <a:t>‌</a:t>
          </a:r>
          <a:r>
            <a:rPr lang="ar-SA" sz="1800" kern="1200" dirty="0" smtClean="0">
              <a:cs typeface="B Nazanin" pitchFamily="2" charset="-78"/>
            </a:rPr>
            <a:t>شود. در مقاطع معين از بابت سود سرمايه</a:t>
          </a:r>
          <a:r>
            <a:rPr lang="en-US" sz="1800" kern="1200" dirty="0" smtClean="0">
              <a:cs typeface="B Nazanin" pitchFamily="2" charset="-78"/>
            </a:rPr>
            <a:t>‌</a:t>
          </a:r>
          <a:r>
            <a:rPr lang="ar-SA" sz="1800" kern="1200" dirty="0" smtClean="0">
              <a:cs typeface="B Nazanin" pitchFamily="2" charset="-78"/>
            </a:rPr>
            <a:t>گذار</a:t>
          </a:r>
          <a:r>
            <a:rPr lang="fa-IR" sz="1800" kern="1200" dirty="0" smtClean="0">
              <a:cs typeface="B Nazanin" pitchFamily="2" charset="-78"/>
            </a:rPr>
            <a:t>ی</a:t>
          </a:r>
          <a:r>
            <a:rPr lang="ar-SA" sz="1800" kern="1200" dirty="0" smtClean="0">
              <a:cs typeface="B Nazanin" pitchFamily="2" charset="-78"/>
            </a:rPr>
            <a:t> در طرح</a:t>
          </a:r>
          <a:r>
            <a:rPr lang="en-US" sz="1800" kern="1200" dirty="0" smtClean="0">
              <a:cs typeface="B Nazanin" pitchFamily="2" charset="-78"/>
            </a:rPr>
            <a:t>‌</a:t>
          </a:r>
          <a:r>
            <a:rPr lang="ar-SA" sz="1800" kern="1200" dirty="0" smtClean="0">
              <a:cs typeface="B Nazanin" pitchFamily="2" charset="-78"/>
            </a:rPr>
            <a:t>هاي موضوع اوراق مشاركت، به تناسب مبلغ اسمي هر ورق</a:t>
          </a:r>
          <a:r>
            <a:rPr lang="fa-IR" sz="1800" kern="1200" dirty="0" smtClean="0">
              <a:cs typeface="B Nazanin" pitchFamily="2" charset="-78"/>
            </a:rPr>
            <a:t>ۀ</a:t>
          </a:r>
          <a:r>
            <a:rPr lang="ar-SA" sz="1800" kern="1200" dirty="0" smtClean="0">
              <a:cs typeface="B Nazanin" pitchFamily="2" charset="-78"/>
            </a:rPr>
            <a:t> مشاركت، به دارندگان اوراق سود علي</a:t>
          </a:r>
          <a:r>
            <a:rPr lang="en-US" sz="1800" kern="1200" dirty="0" smtClean="0">
              <a:cs typeface="B Nazanin" pitchFamily="2" charset="-78"/>
            </a:rPr>
            <a:t>‌</a:t>
          </a:r>
          <a:r>
            <a:rPr lang="ar-SA" sz="1800" kern="1200" dirty="0" smtClean="0">
              <a:cs typeface="B Nazanin" pitchFamily="2" charset="-78"/>
            </a:rPr>
            <a:t>الحساب تعلق م</a:t>
          </a:r>
          <a:r>
            <a:rPr lang="fa-IR" sz="1800" kern="1200" dirty="0" smtClean="0">
              <a:cs typeface="B Nazanin" pitchFamily="2" charset="-78"/>
            </a:rPr>
            <a:t>ی</a:t>
          </a:r>
          <a:r>
            <a:rPr lang="en-US" sz="1800" kern="1200" dirty="0" smtClean="0">
              <a:cs typeface="B Nazanin" pitchFamily="2" charset="-78"/>
            </a:rPr>
            <a:t>‌</a:t>
          </a:r>
          <a:r>
            <a:rPr lang="ar-SA" sz="1800" kern="1200" dirty="0" smtClean="0">
              <a:cs typeface="B Nazanin" pitchFamily="2" charset="-78"/>
            </a:rPr>
            <a:t>گيرد. نرخ سود علي</a:t>
          </a:r>
          <a:r>
            <a:rPr lang="en-US" sz="1800" kern="1200" dirty="0" smtClean="0">
              <a:cs typeface="B Nazanin" pitchFamily="2" charset="-78"/>
            </a:rPr>
            <a:t>‌</a:t>
          </a:r>
          <a:r>
            <a:rPr lang="ar-SA" sz="1800" kern="1200" dirty="0" smtClean="0">
              <a:cs typeface="B Nazanin" pitchFamily="2" charset="-78"/>
            </a:rPr>
            <a:t>الحساب اوراق مشاركت و مقاطع پرداخت آن در شرايط انتشار اوراق درج و براساس شمارۀ كوپن</a:t>
          </a:r>
          <a:r>
            <a:rPr lang="en-US" sz="1800" kern="1200" dirty="0" smtClean="0">
              <a:cs typeface="B Nazanin" pitchFamily="2" charset="-78"/>
            </a:rPr>
            <a:t>‌</a:t>
          </a:r>
          <a:r>
            <a:rPr lang="ar-SA" sz="1800" kern="1200" dirty="0" smtClean="0">
              <a:cs typeface="B Nazanin" pitchFamily="2" charset="-78"/>
            </a:rPr>
            <a:t>ها</a:t>
          </a:r>
          <a:r>
            <a:rPr lang="fa-IR" sz="1800" kern="1200" dirty="0" smtClean="0">
              <a:cs typeface="B Nazanin" pitchFamily="2" charset="-78"/>
            </a:rPr>
            <a:t>ی</a:t>
          </a:r>
          <a:r>
            <a:rPr lang="ar-SA" sz="1800" kern="1200" dirty="0" smtClean="0">
              <a:cs typeface="B Nazanin" pitchFamily="2" charset="-78"/>
            </a:rPr>
            <a:t> ضميم</a:t>
          </a:r>
          <a:r>
            <a:rPr lang="fa-IR" sz="1800" kern="1200" dirty="0" smtClean="0">
              <a:cs typeface="B Nazanin" pitchFamily="2" charset="-78"/>
            </a:rPr>
            <a:t>ۀ</a:t>
          </a:r>
          <a:r>
            <a:rPr lang="ar-SA" sz="1800" kern="1200" dirty="0" smtClean="0">
              <a:cs typeface="B Nazanin" pitchFamily="2" charset="-78"/>
            </a:rPr>
            <a:t> اصل اوراق، در شعب فروشندة اوراق به دارندگان آن پرداخت مي</a:t>
          </a:r>
          <a:r>
            <a:rPr lang="en-US" sz="1800" kern="1200" dirty="0" smtClean="0">
              <a:cs typeface="B Nazanin" pitchFamily="2" charset="-78"/>
            </a:rPr>
            <a:t>‌</a:t>
          </a:r>
          <a:r>
            <a:rPr lang="ar-SA" sz="1800" kern="1200" dirty="0" smtClean="0">
              <a:cs typeface="B Nazanin" pitchFamily="2" charset="-78"/>
            </a:rPr>
            <a:t>شود. پس از سررسيد اوراق، ميزان سود قطع</a:t>
          </a:r>
          <a:r>
            <a:rPr lang="fa-IR" sz="1800" kern="1200" dirty="0" smtClean="0">
              <a:cs typeface="B Nazanin" pitchFamily="2" charset="-78"/>
            </a:rPr>
            <a:t>ی</a:t>
          </a:r>
          <a:r>
            <a:rPr lang="ar-SA" sz="1800" kern="1200" dirty="0" smtClean="0">
              <a:cs typeface="B Nazanin" pitchFamily="2" charset="-78"/>
            </a:rPr>
            <a:t> قابل‌پرداخت به دارندگان اوراق مشاركت محاسبه مي‌شود. چنانچه سود قطع</a:t>
          </a:r>
          <a:r>
            <a:rPr lang="fa-IR" sz="1800" kern="1200" dirty="0" smtClean="0">
              <a:cs typeface="B Nazanin" pitchFamily="2" charset="-78"/>
            </a:rPr>
            <a:t>ی</a:t>
          </a:r>
          <a:r>
            <a:rPr lang="ar-SA" sz="1800" kern="1200" dirty="0" smtClean="0">
              <a:cs typeface="B Nazanin" pitchFamily="2" charset="-78"/>
            </a:rPr>
            <a:t> تعيين‌شده بيش از سودهاي علي‌الحساب پرداخت</a:t>
          </a:r>
          <a:r>
            <a:rPr lang="fa-IR" sz="1800" kern="1200" dirty="0" smtClean="0">
              <a:cs typeface="B Nazanin" pitchFamily="2" charset="-78"/>
            </a:rPr>
            <a:t>ی</a:t>
          </a:r>
          <a:r>
            <a:rPr lang="ar-SA" sz="1800" kern="1200" dirty="0" smtClean="0">
              <a:cs typeface="B Nazanin" pitchFamily="2" charset="-78"/>
            </a:rPr>
            <a:t> باشد، مابه‌التفاوت حاصل با رعايت مقررات مربوطه به دارندگان برگ</a:t>
          </a:r>
          <a:r>
            <a:rPr lang="fa-IR" sz="1800" kern="1200" dirty="0" smtClean="0">
              <a:cs typeface="B Nazanin" pitchFamily="2" charset="-78"/>
            </a:rPr>
            <a:t>ۀ</a:t>
          </a:r>
          <a:r>
            <a:rPr lang="ar-SA" sz="1800" kern="1200" dirty="0" smtClean="0">
              <a:cs typeface="B Nazanin" pitchFamily="2" charset="-78"/>
            </a:rPr>
            <a:t> تسويه حساب نهائ</a:t>
          </a:r>
          <a:r>
            <a:rPr lang="fa-IR" sz="1800" kern="1200" dirty="0" smtClean="0">
              <a:cs typeface="B Nazanin" pitchFamily="2" charset="-78"/>
            </a:rPr>
            <a:t>ی</a:t>
          </a:r>
          <a:r>
            <a:rPr lang="ar-SA" sz="1800" kern="1200" dirty="0" smtClean="0">
              <a:cs typeface="B Nazanin" pitchFamily="2" charset="-78"/>
            </a:rPr>
            <a:t> مشاركت پرداخت م</a:t>
          </a:r>
          <a:r>
            <a:rPr lang="fa-IR" sz="1800" kern="1200" dirty="0" smtClean="0">
              <a:cs typeface="B Nazanin" pitchFamily="2" charset="-78"/>
            </a:rPr>
            <a:t>ی</a:t>
          </a:r>
          <a:r>
            <a:rPr lang="ar-SA" sz="1800" kern="1200" dirty="0" smtClean="0">
              <a:cs typeface="B Nazanin" pitchFamily="2" charset="-78"/>
            </a:rPr>
            <a:t>‌شود. همچنين اگر طرح به هر دليل</a:t>
          </a:r>
          <a:r>
            <a:rPr lang="fa-IR" sz="1800" kern="1200" dirty="0" smtClean="0">
              <a:cs typeface="B Nazanin" pitchFamily="2" charset="-78"/>
            </a:rPr>
            <a:t>ی</a:t>
          </a:r>
          <a:r>
            <a:rPr lang="ar-SA" sz="1800" kern="1200" dirty="0" smtClean="0">
              <a:cs typeface="B Nazanin" pitchFamily="2" charset="-78"/>
            </a:rPr>
            <a:t> زيان بدهد جبران هزينه به عهد</a:t>
          </a:r>
          <a:r>
            <a:rPr lang="fa-IR" sz="1800" kern="1200" dirty="0" smtClean="0">
              <a:cs typeface="B Nazanin" pitchFamily="2" charset="-78"/>
            </a:rPr>
            <a:t>ۀ</a:t>
          </a:r>
          <a:r>
            <a:rPr lang="ar-SA" sz="1800" kern="1200" dirty="0" smtClean="0">
              <a:cs typeface="B Nazanin" pitchFamily="2" charset="-78"/>
            </a:rPr>
            <a:t> ناشر است و سهمي از آن به دارندة اوراق تعلق نمي‌گيرد. </a:t>
          </a:r>
          <a:endParaRPr lang="en-US" sz="1800" kern="1200" dirty="0">
            <a:cs typeface="B Nazanin" pitchFamily="2" charset="-78"/>
          </a:endParaRPr>
        </a:p>
      </dsp:txBody>
      <dsp:txXfrm>
        <a:off x="207897" y="442221"/>
        <a:ext cx="7768086" cy="3843006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51D52B-90FD-453E-9127-FC7BB67F6E3D}">
      <dsp:nvSpPr>
        <dsp:cNvPr id="0" name=""/>
        <dsp:cNvSpPr/>
      </dsp:nvSpPr>
      <dsp:spPr>
        <a:xfrm>
          <a:off x="0" y="8368"/>
          <a:ext cx="6792620" cy="18342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148590" numCol="1" spcCol="1270" anchor="t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900" b="0" kern="1200" dirty="0" smtClean="0">
              <a:latin typeface="Arial Unicode MS" pitchFamily="34" charset="-128"/>
              <a:ea typeface="Arial Unicode MS" pitchFamily="34" charset="-128"/>
              <a:cs typeface="B Titr" pitchFamily="2" charset="-78"/>
            </a:rPr>
            <a:t>تأمین مالی ساختاریافته</a:t>
          </a:r>
          <a:endParaRPr lang="fa-IR" sz="3900" b="0" kern="1200" dirty="0">
            <a:latin typeface="Arial Unicode MS" pitchFamily="34" charset="-128"/>
            <a:ea typeface="Arial Unicode MS" pitchFamily="34" charset="-128"/>
            <a:cs typeface="B Titr" pitchFamily="2" charset="-78"/>
          </a:endParaRPr>
        </a:p>
      </dsp:txBody>
      <dsp:txXfrm>
        <a:off x="0" y="8368"/>
        <a:ext cx="6792620" cy="1222815"/>
      </dsp:txXfrm>
    </dsp:sp>
    <dsp:sp modelId="{E4B96191-3B1C-4C6A-9CCC-E57DC30B1668}">
      <dsp:nvSpPr>
        <dsp:cNvPr id="0" name=""/>
        <dsp:cNvSpPr/>
      </dsp:nvSpPr>
      <dsp:spPr>
        <a:xfrm>
          <a:off x="1391259" y="1231183"/>
          <a:ext cx="6792620" cy="2948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marL="285750" lvl="1" indent="-285750" algn="justLow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200" kern="12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حوزه‌ای از دانش مالی است که برای رفع نیازهای مالی منحصر به فرد شرکت‌ها توسعه یافته است. این نیازهای مالی معمولاً با ابزار مالی موجود در بازار مرتفع نمی‌شود.</a:t>
          </a:r>
          <a:endParaRPr lang="en-US" sz="32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sp:txBody>
      <dsp:txXfrm>
        <a:off x="1477615" y="1317539"/>
        <a:ext cx="6619908" cy="2775687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C17D5-F7AA-49B5-8900-DB9804892D73}">
      <dsp:nvSpPr>
        <dsp:cNvPr id="0" name=""/>
        <dsp:cNvSpPr/>
      </dsp:nvSpPr>
      <dsp:spPr>
        <a:xfrm>
          <a:off x="424720" y="0"/>
          <a:ext cx="5920012" cy="4221163"/>
        </a:xfrm>
        <a:prstGeom prst="verticalScroll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7F0C1-46D4-4106-8307-E3026CFDA701}">
      <dsp:nvSpPr>
        <dsp:cNvPr id="0" name=""/>
        <dsp:cNvSpPr/>
      </dsp:nvSpPr>
      <dsp:spPr>
        <a:xfrm>
          <a:off x="1143008" y="753049"/>
          <a:ext cx="4572551" cy="7502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Nazanin" pitchFamily="2" charset="-78"/>
            </a:rPr>
            <a:t>تبدیل به اوراق بهادار کردن</a:t>
          </a:r>
          <a:endParaRPr lang="fa-IR" sz="3200" kern="1200" dirty="0">
            <a:cs typeface="B Nazanin" pitchFamily="2" charset="-78"/>
          </a:endParaRPr>
        </a:p>
      </dsp:txBody>
      <dsp:txXfrm>
        <a:off x="1179632" y="789673"/>
        <a:ext cx="4499303" cy="676997"/>
      </dsp:txXfrm>
    </dsp:sp>
    <dsp:sp modelId="{49DB24F3-0E85-4F51-840E-B44D2738EA8E}">
      <dsp:nvSpPr>
        <dsp:cNvPr id="0" name=""/>
        <dsp:cNvSpPr/>
      </dsp:nvSpPr>
      <dsp:spPr>
        <a:xfrm>
          <a:off x="1143008" y="1597075"/>
          <a:ext cx="4572551" cy="7502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Nazanin" pitchFamily="2" charset="-78"/>
            </a:rPr>
            <a:t>تأمین مالی قبضۀ مالکیت</a:t>
          </a:r>
          <a:endParaRPr lang="fa-IR" sz="3200" kern="1200" dirty="0">
            <a:cs typeface="B Nazanin" pitchFamily="2" charset="-78"/>
          </a:endParaRPr>
        </a:p>
      </dsp:txBody>
      <dsp:txXfrm>
        <a:off x="1179632" y="1633699"/>
        <a:ext cx="4499303" cy="676997"/>
      </dsp:txXfrm>
    </dsp:sp>
    <dsp:sp modelId="{95BFC8F9-90DD-4B00-A5AD-F1E25163D289}">
      <dsp:nvSpPr>
        <dsp:cNvPr id="0" name=""/>
        <dsp:cNvSpPr/>
      </dsp:nvSpPr>
      <dsp:spPr>
        <a:xfrm>
          <a:off x="1143008" y="2441102"/>
          <a:ext cx="4572551" cy="7502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Nazanin" pitchFamily="2" charset="-78"/>
            </a:rPr>
            <a:t>وام سندیکایی</a:t>
          </a:r>
          <a:endParaRPr lang="fa-IR" sz="3200" kern="1200" dirty="0">
            <a:cs typeface="B Nazanin" pitchFamily="2" charset="-78"/>
          </a:endParaRPr>
        </a:p>
      </dsp:txBody>
      <dsp:txXfrm>
        <a:off x="1179632" y="2477726"/>
        <a:ext cx="4499303" cy="676997"/>
      </dsp:txXfrm>
    </dsp:sp>
    <dsp:sp modelId="{3D5A7087-1C3C-4DE4-8EB9-B59120ABB5B7}">
      <dsp:nvSpPr>
        <dsp:cNvPr id="0" name=""/>
        <dsp:cNvSpPr/>
      </dsp:nvSpPr>
      <dsp:spPr>
        <a:xfrm>
          <a:off x="1143008" y="3285128"/>
          <a:ext cx="4572551" cy="7502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Nazanin" pitchFamily="2" charset="-78"/>
            </a:rPr>
            <a:t>تأمین مالی پروژه</a:t>
          </a:r>
          <a:endParaRPr lang="fa-IR" sz="3200" kern="1200" dirty="0">
            <a:cs typeface="B Nazanin" pitchFamily="2" charset="-78"/>
          </a:endParaRPr>
        </a:p>
      </dsp:txBody>
      <dsp:txXfrm>
        <a:off x="1179632" y="3321752"/>
        <a:ext cx="4499303" cy="676997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878D5-0EC2-4AA0-9B13-E7A6DE86BDCA}">
      <dsp:nvSpPr>
        <dsp:cNvPr id="0" name=""/>
        <dsp:cNvSpPr/>
      </dsp:nvSpPr>
      <dsp:spPr>
        <a:xfrm>
          <a:off x="322783" y="0"/>
          <a:ext cx="7538313" cy="4187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shade val="8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latin typeface="Arial Unicode MS" pitchFamily="34" charset="-128"/>
              <a:ea typeface="Arial Unicode MS" pitchFamily="34" charset="-128"/>
              <a:cs typeface="B Titr" pitchFamily="2" charset="-78"/>
            </a:rPr>
            <a:t>وام سندیکایی</a:t>
          </a:r>
          <a:endParaRPr lang="fa-IR" sz="1800" kern="1200" dirty="0">
            <a:latin typeface="Arial Unicode MS" pitchFamily="34" charset="-128"/>
            <a:ea typeface="Arial Unicode MS" pitchFamily="34" charset="-128"/>
            <a:cs typeface="B Titr" pitchFamily="2" charset="-78"/>
          </a:endParaRPr>
        </a:p>
        <a:p>
          <a:pPr marL="228600" lvl="1" indent="-228600" algn="justLow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 smtClean="0">
              <a:cs typeface="B Nazanin" pitchFamily="2" charset="-78"/>
            </a:rPr>
            <a:t>يك شيوۀ رايج در دنيا براي تأمين مالی پروژه‌های بزرگ</a:t>
          </a:r>
          <a:r>
            <a:rPr lang="en-US" sz="2400" kern="1200" dirty="0" smtClean="0">
              <a:cs typeface="B Nazanin" pitchFamily="2" charset="-78"/>
            </a:rPr>
            <a:t>، syndication </a:t>
          </a:r>
          <a:r>
            <a:rPr lang="fa-IR" sz="2400" kern="1200" dirty="0" smtClean="0">
              <a:cs typeface="B Nazanin" pitchFamily="2" charset="-78"/>
            </a:rPr>
            <a:t>يا گروهی‌کردن چند وام‌دهنده يا </a:t>
          </a:r>
          <a:r>
            <a:rPr lang="en-US" sz="2400" kern="1200" dirty="0" smtClean="0">
              <a:cs typeface="B Nazanin" pitchFamily="2" charset="-78"/>
            </a:rPr>
            <a:t> financer</a:t>
          </a:r>
          <a:r>
            <a:rPr lang="fa-IR" sz="2400" kern="1200" dirty="0" smtClean="0">
              <a:cs typeface="B Nazanin" pitchFamily="2" charset="-78"/>
            </a:rPr>
            <a:t>برای تأمين منابع موردنياز يك طرح است. اين عمل معمولاً توسط مؤسّسات تأمین سرمایه یا</a:t>
          </a:r>
          <a:r>
            <a:rPr lang="en-US" sz="2400" kern="1200" dirty="0" smtClean="0">
              <a:cs typeface="B Nazanin" pitchFamily="2" charset="-78"/>
            </a:rPr>
            <a:t> investment bank </a:t>
          </a:r>
          <a:r>
            <a:rPr lang="fa-IR" sz="2400" kern="1200" dirty="0" smtClean="0">
              <a:cs typeface="B Nazanin" pitchFamily="2" charset="-78"/>
            </a:rPr>
            <a:t>انجام می‌شود. اين مؤسسات وظيفۀ معرفی پروژه به چند تأمين‌كننده را بر عهده گرفته و تفاهم‌نامه‌ها و مشاركت‌نامه‌های فی‌مابين اعضای گروه تأمين‌كننده (</a:t>
          </a:r>
          <a:r>
            <a:rPr lang="en-US" sz="2400" kern="1200" dirty="0" smtClean="0">
              <a:cs typeface="B Nazanin" pitchFamily="2" charset="-78"/>
            </a:rPr>
            <a:t> (financer</a:t>
          </a:r>
          <a:r>
            <a:rPr lang="fa-IR" sz="2400" kern="1200" dirty="0" smtClean="0">
              <a:cs typeface="B Nazanin" pitchFamily="2" charset="-78"/>
            </a:rPr>
            <a:t>و بين گروه و وام‌گيرنده را تنظيم می‌كنند. گروه تأمين‌كننده می‌تواند شامل چند بانك، چند مؤسسۀ مالی و شركت ليزينگ يا تركيبی از آن‌ها باشد</a:t>
          </a:r>
          <a:r>
            <a:rPr lang="en-US" sz="2400" kern="1200" dirty="0" smtClean="0">
              <a:cs typeface="B Nazanin" pitchFamily="2" charset="-78"/>
            </a:rPr>
            <a:t>. </a:t>
          </a:r>
          <a:endParaRPr lang="en-US" sz="2400" kern="1200" dirty="0">
            <a:cs typeface="B Nazanin" pitchFamily="2" charset="-78"/>
          </a:endParaRPr>
        </a:p>
      </dsp:txBody>
      <dsp:txXfrm>
        <a:off x="445444" y="122661"/>
        <a:ext cx="7292991" cy="3942630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44D924-23BA-4257-BA37-F66146CD2078}">
      <dsp:nvSpPr>
        <dsp:cNvPr id="0" name=""/>
        <dsp:cNvSpPr/>
      </dsp:nvSpPr>
      <dsp:spPr>
        <a:xfrm>
          <a:off x="302" y="325394"/>
          <a:ext cx="3823960" cy="955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بهادار با پشتوانۀ وام‌های رهنی</a:t>
          </a:r>
          <a:endParaRPr lang="fa-IR" sz="20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8302" y="353394"/>
        <a:ext cx="3767960" cy="899990"/>
      </dsp:txXfrm>
    </dsp:sp>
    <dsp:sp modelId="{6A5903B5-2B7F-4954-BD12-F975D194BB19}">
      <dsp:nvSpPr>
        <dsp:cNvPr id="0" name=""/>
        <dsp:cNvSpPr/>
      </dsp:nvSpPr>
      <dsp:spPr>
        <a:xfrm rot="5400000">
          <a:off x="1828633" y="1365033"/>
          <a:ext cx="167298" cy="167298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306246-7C63-4F6D-97A2-15E7BFDA1AC2}">
      <dsp:nvSpPr>
        <dsp:cNvPr id="0" name=""/>
        <dsp:cNvSpPr/>
      </dsp:nvSpPr>
      <dsp:spPr>
        <a:xfrm>
          <a:off x="302" y="1615980"/>
          <a:ext cx="3823960" cy="95599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گواهی انتقالی قرضه با پشتوانۀ وام‌های رهنی</a:t>
          </a:r>
          <a:endParaRPr lang="fa-IR" sz="20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8302" y="1643980"/>
        <a:ext cx="3767960" cy="899990"/>
      </dsp:txXfrm>
    </dsp:sp>
    <dsp:sp modelId="{F40D536C-7334-4EED-BD17-9EAB5B636FC8}">
      <dsp:nvSpPr>
        <dsp:cNvPr id="0" name=""/>
        <dsp:cNvSpPr/>
      </dsp:nvSpPr>
      <dsp:spPr>
        <a:xfrm rot="5400000">
          <a:off x="1828633" y="2655620"/>
          <a:ext cx="167298" cy="167298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-3022401"/>
            <a:satOff val="1745"/>
            <a:lumOff val="-3202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A0B624-8B7E-4540-A3E8-A1274EC2B58F}">
      <dsp:nvSpPr>
        <dsp:cNvPr id="0" name=""/>
        <dsp:cNvSpPr/>
      </dsp:nvSpPr>
      <dsp:spPr>
        <a:xfrm>
          <a:off x="302" y="2906567"/>
          <a:ext cx="3823960" cy="95599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2898357"/>
            <a:satOff val="-3380"/>
            <a:lumOff val="-564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2898357"/>
              <a:satOff val="-3380"/>
              <a:lumOff val="-564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تعهدات رهنی وثیقه‌دار</a:t>
          </a:r>
          <a:endParaRPr lang="en-US" sz="20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8302" y="2934567"/>
        <a:ext cx="3767960" cy="899990"/>
      </dsp:txXfrm>
    </dsp:sp>
    <dsp:sp modelId="{D10E4F7E-6A3C-42D5-94C0-AB8285D3EFDE}">
      <dsp:nvSpPr>
        <dsp:cNvPr id="0" name=""/>
        <dsp:cNvSpPr/>
      </dsp:nvSpPr>
      <dsp:spPr>
        <a:xfrm>
          <a:off x="4359617" y="325394"/>
          <a:ext cx="3823960" cy="955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9067203"/>
                <a:satOff val="5236"/>
                <a:lumOff val="-9607"/>
                <a:alphaOff val="0"/>
                <a:shade val="45000"/>
                <a:satMod val="155000"/>
              </a:schemeClr>
            </a:gs>
            <a:gs pos="60000">
              <a:schemeClr val="accent2">
                <a:hueOff val="-9067203"/>
                <a:satOff val="5236"/>
                <a:lumOff val="-9607"/>
                <a:alphaOff val="0"/>
                <a:shade val="95000"/>
                <a:satMod val="150000"/>
              </a:schemeClr>
            </a:gs>
            <a:gs pos="100000">
              <a:schemeClr val="accent2">
                <a:hueOff val="-9067203"/>
                <a:satOff val="5236"/>
                <a:lumOff val="-9607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بهادار با پشتوانۀ دارایی‌ها</a:t>
          </a:r>
          <a:endParaRPr lang="fa-IR" sz="20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387617" y="353394"/>
        <a:ext cx="3767960" cy="899990"/>
      </dsp:txXfrm>
    </dsp:sp>
    <dsp:sp modelId="{75CBF703-72EB-423D-8E12-A47F15B7D1BF}">
      <dsp:nvSpPr>
        <dsp:cNvPr id="0" name=""/>
        <dsp:cNvSpPr/>
      </dsp:nvSpPr>
      <dsp:spPr>
        <a:xfrm rot="5400000">
          <a:off x="6187948" y="1365033"/>
          <a:ext cx="167298" cy="167298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-6044802"/>
            <a:satOff val="3491"/>
            <a:lumOff val="-6405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D56268-931B-40FD-B931-1E468A44DB6B}">
      <dsp:nvSpPr>
        <dsp:cNvPr id="0" name=""/>
        <dsp:cNvSpPr/>
      </dsp:nvSpPr>
      <dsp:spPr>
        <a:xfrm>
          <a:off x="4359617" y="1615980"/>
          <a:ext cx="3823960" cy="95599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5796714"/>
            <a:satOff val="-6761"/>
            <a:lumOff val="-1127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5796714"/>
              <a:satOff val="-6761"/>
              <a:lumOff val="-1127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بهادار با پشتوانۀ حساب‌های دریافتنی</a:t>
          </a:r>
          <a:endParaRPr lang="fa-IR" sz="20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387617" y="1643980"/>
        <a:ext cx="3767960" cy="899990"/>
      </dsp:txXfrm>
    </dsp:sp>
    <dsp:sp modelId="{2DB27A14-AD84-4999-92E2-5C05D9FA118A}">
      <dsp:nvSpPr>
        <dsp:cNvPr id="0" name=""/>
        <dsp:cNvSpPr/>
      </dsp:nvSpPr>
      <dsp:spPr>
        <a:xfrm rot="5400000">
          <a:off x="6187948" y="2655620"/>
          <a:ext cx="167298" cy="167298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-9067203"/>
            <a:satOff val="5236"/>
            <a:lumOff val="-9607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648C82-B9FC-4CD7-9BB4-7C2759261514}">
      <dsp:nvSpPr>
        <dsp:cNvPr id="0" name=""/>
        <dsp:cNvSpPr/>
      </dsp:nvSpPr>
      <dsp:spPr>
        <a:xfrm>
          <a:off x="4359617" y="2906567"/>
          <a:ext cx="3823960" cy="95599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8695070"/>
            <a:satOff val="-10141"/>
            <a:lumOff val="-1691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بهادار با پشتوانۀ وام‌های دانشجویی</a:t>
          </a:r>
          <a:endParaRPr lang="en-US" sz="20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387617" y="2934567"/>
        <a:ext cx="3767960" cy="899990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A506AE-BC9F-47C3-B1DF-64AFF1895F68}">
      <dsp:nvSpPr>
        <dsp:cNvPr id="0" name=""/>
        <dsp:cNvSpPr/>
      </dsp:nvSpPr>
      <dsp:spPr>
        <a:xfrm>
          <a:off x="0" y="457199"/>
          <a:ext cx="8183880" cy="3273552"/>
        </a:xfrm>
        <a:prstGeom prst="wedgeEllipse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dk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تأمین مالی بلندمدت پروژه‌های زیربنایی و صنعتی بر اساس جریان‌های نقدی پروژه و نه جریان‌های نقدی ترازنامۀ بانی پروژه</a:t>
          </a:r>
          <a:endParaRPr lang="en-US" sz="29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198501" y="936600"/>
        <a:ext cx="5786878" cy="2314750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2FE4F3-5EF1-4D89-909E-AD40AC62D35B}">
      <dsp:nvSpPr>
        <dsp:cNvPr id="0" name=""/>
        <dsp:cNvSpPr/>
      </dsp:nvSpPr>
      <dsp:spPr>
        <a:xfrm>
          <a:off x="1306631" y="0"/>
          <a:ext cx="4221163" cy="4221163"/>
        </a:xfrm>
        <a:prstGeom prst="triangle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shade val="8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E2DEBFF-C5EA-439F-B497-06C32C66E492}">
      <dsp:nvSpPr>
        <dsp:cNvPr id="0" name=""/>
        <dsp:cNvSpPr/>
      </dsp:nvSpPr>
      <dsp:spPr>
        <a:xfrm>
          <a:off x="3417212" y="422528"/>
          <a:ext cx="2743755" cy="7502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/>
            <a:t>سهام عادی</a:t>
          </a:r>
          <a:endParaRPr lang="fa-IR" sz="1900" kern="1200" dirty="0"/>
        </a:p>
      </dsp:txBody>
      <dsp:txXfrm>
        <a:off x="3453836" y="459152"/>
        <a:ext cx="2670507" cy="676997"/>
      </dsp:txXfrm>
    </dsp:sp>
    <dsp:sp modelId="{EFB7FFCE-4B3F-4383-9398-3A90D2BB1111}">
      <dsp:nvSpPr>
        <dsp:cNvPr id="0" name=""/>
        <dsp:cNvSpPr/>
      </dsp:nvSpPr>
      <dsp:spPr>
        <a:xfrm>
          <a:off x="3417212" y="1266555"/>
          <a:ext cx="2743755" cy="7502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177823"/>
              <a:satOff val="-16927"/>
              <a:lumOff val="12598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/>
            <a:t>سهام پروژه</a:t>
          </a:r>
          <a:endParaRPr lang="fa-IR" sz="1900" kern="1200" dirty="0"/>
        </a:p>
      </dsp:txBody>
      <dsp:txXfrm>
        <a:off x="3453836" y="1303179"/>
        <a:ext cx="2670507" cy="676997"/>
      </dsp:txXfrm>
    </dsp:sp>
    <dsp:sp modelId="{E5412164-DA14-4521-B5C9-466C439ED092}">
      <dsp:nvSpPr>
        <dsp:cNvPr id="0" name=""/>
        <dsp:cNvSpPr/>
      </dsp:nvSpPr>
      <dsp:spPr>
        <a:xfrm>
          <a:off x="3417212" y="2110581"/>
          <a:ext cx="2743755" cy="7502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355646"/>
              <a:satOff val="-33855"/>
              <a:lumOff val="25196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/>
            <a:t>صندوق سهام اختصاصی</a:t>
          </a:r>
          <a:endParaRPr lang="fa-IR" sz="1900" kern="1200" dirty="0"/>
        </a:p>
      </dsp:txBody>
      <dsp:txXfrm>
        <a:off x="3453836" y="2147205"/>
        <a:ext cx="2670507" cy="676997"/>
      </dsp:txXfrm>
    </dsp:sp>
    <dsp:sp modelId="{0DC69AED-F0A5-4A58-9B24-6480A22AA379}">
      <dsp:nvSpPr>
        <dsp:cNvPr id="0" name=""/>
        <dsp:cNvSpPr/>
      </dsp:nvSpPr>
      <dsp:spPr>
        <a:xfrm>
          <a:off x="3417212" y="2954607"/>
          <a:ext cx="2743755" cy="7502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533469"/>
              <a:satOff val="-50782"/>
              <a:lumOff val="37794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/>
            <a:t>صندوق‌های تخصصی</a:t>
          </a:r>
          <a:endParaRPr lang="fa-IR" sz="1900" kern="1200" dirty="0"/>
        </a:p>
      </dsp:txBody>
      <dsp:txXfrm>
        <a:off x="3453836" y="2991231"/>
        <a:ext cx="2670507" cy="676997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8ECE0-EAAA-4B1C-962C-7637D7527479}">
      <dsp:nvSpPr>
        <dsp:cNvPr id="0" name=""/>
        <dsp:cNvSpPr/>
      </dsp:nvSpPr>
      <dsp:spPr>
        <a:xfrm rot="16200000">
          <a:off x="-119834" y="123930"/>
          <a:ext cx="4187952" cy="3940090"/>
        </a:xfrm>
        <a:prstGeom prst="flowChartManualOperation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shade val="8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0" tIns="0" rIns="382984" bIns="0" numCol="1" spcCol="1270" anchor="ctr" anchorCtr="0">
          <a:noAutofit/>
        </a:bodyPr>
        <a:lstStyle/>
        <a:p>
          <a:pPr lvl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000" kern="1200" dirty="0" smtClean="0"/>
            <a:t>صندوق زمین و ساختمان</a:t>
          </a:r>
          <a:endParaRPr lang="fa-IR" sz="6000" kern="1200" dirty="0"/>
        </a:p>
      </dsp:txBody>
      <dsp:txXfrm rot="5400000">
        <a:off x="4097" y="837589"/>
        <a:ext cx="3940090" cy="2512772"/>
      </dsp:txXfrm>
    </dsp:sp>
    <dsp:sp modelId="{728C73CB-083A-4E51-9869-A3D663309962}">
      <dsp:nvSpPr>
        <dsp:cNvPr id="0" name=""/>
        <dsp:cNvSpPr/>
      </dsp:nvSpPr>
      <dsp:spPr>
        <a:xfrm rot="16200000">
          <a:off x="4115762" y="123930"/>
          <a:ext cx="4187952" cy="3940090"/>
        </a:xfrm>
        <a:prstGeom prst="flowChartManualOperation">
          <a:avLst/>
        </a:prstGeom>
        <a:gradFill rotWithShape="0">
          <a:gsLst>
            <a:gs pos="0">
              <a:schemeClr val="accent3">
                <a:shade val="80000"/>
                <a:hueOff val="533469"/>
                <a:satOff val="-50782"/>
                <a:lumOff val="37794"/>
                <a:alphaOff val="0"/>
                <a:shade val="45000"/>
                <a:satMod val="155000"/>
              </a:schemeClr>
            </a:gs>
            <a:gs pos="60000">
              <a:schemeClr val="accent3">
                <a:shade val="80000"/>
                <a:hueOff val="533469"/>
                <a:satOff val="-50782"/>
                <a:lumOff val="37794"/>
                <a:alphaOff val="0"/>
                <a:shade val="95000"/>
                <a:satMod val="150000"/>
              </a:schemeClr>
            </a:gs>
            <a:gs pos="100000">
              <a:schemeClr val="accent3">
                <a:shade val="80000"/>
                <a:hueOff val="533469"/>
                <a:satOff val="-50782"/>
                <a:lumOff val="37794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0" tIns="0" rIns="382984" bIns="0" numCol="1" spcCol="1270" anchor="ctr" anchorCtr="0">
          <a:noAutofit/>
        </a:bodyPr>
        <a:lstStyle/>
        <a:p>
          <a:pPr lvl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000" kern="1200" dirty="0" smtClean="0"/>
            <a:t>صندوق طلا</a:t>
          </a:r>
          <a:endParaRPr lang="fa-IR" sz="6000" kern="1200" dirty="0"/>
        </a:p>
      </dsp:txBody>
      <dsp:txXfrm rot="5400000">
        <a:off x="4239693" y="837589"/>
        <a:ext cx="3940090" cy="25127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94279-AC6E-4145-A7D3-D4606255F1E0}">
      <dsp:nvSpPr>
        <dsp:cNvPr id="0" name=""/>
        <dsp:cNvSpPr/>
      </dsp:nvSpPr>
      <dsp:spPr>
        <a:xfrm>
          <a:off x="560143" y="77278"/>
          <a:ext cx="6971482" cy="403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800" kern="1200" dirty="0" smtClean="0"/>
            <a:t>کاهش فعالیت‌های اقتصادی= رشد اقتصادی منفی</a:t>
          </a:r>
          <a:endParaRPr lang="en-US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800" kern="1200" dirty="0" smtClean="0"/>
            <a:t>کاهش قیمت‌ها</a:t>
          </a:r>
          <a:endParaRPr lang="en-US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800" kern="1200" dirty="0" smtClean="0"/>
            <a:t>افزایش بیکاری</a:t>
          </a:r>
          <a:endParaRPr lang="en-US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800" kern="1200" dirty="0" smtClean="0"/>
            <a:t>افزایش موجودی کالا</a:t>
          </a:r>
          <a:endParaRPr lang="en-US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800" kern="1200" dirty="0" smtClean="0"/>
            <a:t>ترس و نگرانی عمومی</a:t>
          </a:r>
          <a:endParaRPr lang="en-US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800" kern="1200" dirty="0" smtClean="0"/>
            <a:t>کاهش تولید صنعتی</a:t>
          </a:r>
          <a:endParaRPr lang="en-US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800" kern="1200" dirty="0" smtClean="0"/>
            <a:t>کاهش مصرف</a:t>
          </a:r>
          <a:endParaRPr lang="en-US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800" kern="1200" dirty="0" smtClean="0"/>
            <a:t>سرمایه‌گذاری کمتر کسب‌وکارها</a:t>
          </a:r>
          <a:endParaRPr lang="en-US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800" kern="1200" dirty="0" smtClean="0"/>
            <a:t>شکل‌گیری کمتر کسب‌وکارها</a:t>
          </a:r>
          <a:endParaRPr lang="en-US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800" kern="1200" dirty="0" smtClean="0"/>
            <a:t>ورشکستگی و تعطیلی کسب‌وکارها</a:t>
          </a:r>
          <a:endParaRPr lang="en-US" sz="1800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800" kern="1200" dirty="0" smtClean="0"/>
            <a:t>کاهش قیمت‌ سهام</a:t>
          </a:r>
          <a:endParaRPr lang="en-US" sz="1800" kern="1200" dirty="0"/>
        </a:p>
      </dsp:txBody>
      <dsp:txXfrm>
        <a:off x="652963" y="170098"/>
        <a:ext cx="6785842" cy="2983456"/>
      </dsp:txXfrm>
    </dsp:sp>
    <dsp:sp modelId="{C9077C39-0E6A-4CAB-BA30-EBFD1DBD2F0F}">
      <dsp:nvSpPr>
        <dsp:cNvPr id="0" name=""/>
        <dsp:cNvSpPr/>
      </dsp:nvSpPr>
      <dsp:spPr>
        <a:xfrm>
          <a:off x="868683" y="3308482"/>
          <a:ext cx="6326361" cy="879469"/>
        </a:xfrm>
        <a:prstGeom prst="wav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رکود، درۀ بین دو قلۀ رونق اقتصادی</a:t>
          </a:r>
          <a:endParaRPr lang="fa-IR" sz="2600" kern="1200" dirty="0"/>
        </a:p>
      </dsp:txBody>
      <dsp:txXfrm>
        <a:off x="868683" y="3528349"/>
        <a:ext cx="6326361" cy="439735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DB403-D76D-4CFB-A1E0-927D0C45DCE9}">
      <dsp:nvSpPr>
        <dsp:cNvPr id="0" name=""/>
        <dsp:cNvSpPr/>
      </dsp:nvSpPr>
      <dsp:spPr>
        <a:xfrm>
          <a:off x="0" y="0"/>
          <a:ext cx="6671310" cy="12573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تأمین منابع مالی مورد نیاز برای پروژۀ ساختمانی</a:t>
          </a:r>
          <a:endParaRPr lang="en-US" sz="17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36825" y="36825"/>
        <a:ext cx="5314585" cy="1183650"/>
      </dsp:txXfrm>
    </dsp:sp>
    <dsp:sp modelId="{53AC1C14-80D7-47A9-B91D-BB1494A54403}">
      <dsp:nvSpPr>
        <dsp:cNvPr id="0" name=""/>
        <dsp:cNvSpPr/>
      </dsp:nvSpPr>
      <dsp:spPr>
        <a:xfrm>
          <a:off x="588644" y="1466850"/>
          <a:ext cx="6671310" cy="12573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4533602"/>
                <a:satOff val="2618"/>
                <a:lumOff val="-4804"/>
                <a:alphaOff val="0"/>
                <a:shade val="45000"/>
                <a:satMod val="155000"/>
              </a:schemeClr>
            </a:gs>
            <a:gs pos="60000">
              <a:schemeClr val="accent2">
                <a:hueOff val="-4533602"/>
                <a:satOff val="2618"/>
                <a:lumOff val="-4804"/>
                <a:alphaOff val="0"/>
                <a:shade val="95000"/>
                <a:satMod val="150000"/>
              </a:schemeClr>
            </a:gs>
            <a:gs pos="100000">
              <a:schemeClr val="accent2">
                <a:hueOff val="-4533602"/>
                <a:satOff val="2618"/>
                <a:lumOff val="-4804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بهره‌مندی سرمایه‌گذاران خرد از سود ناشی از ساخت و ساز</a:t>
          </a:r>
          <a:endParaRPr lang="en-US" sz="17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625469" y="1503675"/>
        <a:ext cx="5191770" cy="1183649"/>
      </dsp:txXfrm>
    </dsp:sp>
    <dsp:sp modelId="{FFFBC247-98FA-404C-807A-B9F420BDB0F7}">
      <dsp:nvSpPr>
        <dsp:cNvPr id="0" name=""/>
        <dsp:cNvSpPr/>
      </dsp:nvSpPr>
      <dsp:spPr>
        <a:xfrm>
          <a:off x="1177289" y="2933700"/>
          <a:ext cx="6671310" cy="12573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9067203"/>
                <a:satOff val="5236"/>
                <a:lumOff val="-9607"/>
                <a:alphaOff val="0"/>
                <a:shade val="45000"/>
                <a:satMod val="155000"/>
              </a:schemeClr>
            </a:gs>
            <a:gs pos="60000">
              <a:schemeClr val="accent2">
                <a:hueOff val="-9067203"/>
                <a:satOff val="5236"/>
                <a:lumOff val="-9607"/>
                <a:alphaOff val="0"/>
                <a:shade val="95000"/>
                <a:satMod val="150000"/>
              </a:schemeClr>
            </a:gs>
            <a:gs pos="100000">
              <a:schemeClr val="accent2">
                <a:hueOff val="-9067203"/>
                <a:satOff val="5236"/>
                <a:lumOff val="-9607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مصونیت سرمایه‌گذاران خرد از افزایش قیمت بخش مسکن</a:t>
          </a:r>
          <a:endParaRPr lang="en-US" sz="17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214114" y="2970525"/>
        <a:ext cx="5191770" cy="1183649"/>
      </dsp:txXfrm>
    </dsp:sp>
    <dsp:sp modelId="{2D96D124-C58B-4853-A14A-D19ABF7EE42E}">
      <dsp:nvSpPr>
        <dsp:cNvPr id="0" name=""/>
        <dsp:cNvSpPr/>
      </dsp:nvSpPr>
      <dsp:spPr>
        <a:xfrm>
          <a:off x="5854065" y="953452"/>
          <a:ext cx="817245" cy="81724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700" kern="12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6037945" y="953452"/>
        <a:ext cx="449485" cy="614977"/>
      </dsp:txXfrm>
    </dsp:sp>
    <dsp:sp modelId="{D2C62ED9-FDD1-48E3-839D-B4F86B040A99}">
      <dsp:nvSpPr>
        <dsp:cNvPr id="0" name=""/>
        <dsp:cNvSpPr/>
      </dsp:nvSpPr>
      <dsp:spPr>
        <a:xfrm>
          <a:off x="6442710" y="2411920"/>
          <a:ext cx="817245" cy="81724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695070"/>
            <a:satOff val="-10141"/>
            <a:lumOff val="-1691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700" kern="12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6626590" y="2411920"/>
        <a:ext cx="449485" cy="614977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8F0B3-E401-494E-9B89-1ACD04718E59}">
      <dsp:nvSpPr>
        <dsp:cNvPr id="0" name=""/>
        <dsp:cNvSpPr/>
      </dsp:nvSpPr>
      <dsp:spPr>
        <a:xfrm>
          <a:off x="57804" y="1323012"/>
          <a:ext cx="4010504" cy="205558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Nazanin" pitchFamily="2" charset="-78"/>
            </a:rPr>
            <a:t>تخصیص وجوه به خرید و اجاره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Nazanin" pitchFamily="2" charset="-78"/>
            </a:rPr>
            <a:t>تحریک طرف تقاضا</a:t>
          </a:r>
          <a:endParaRPr lang="fa-IR" sz="2000" kern="1200" dirty="0">
            <a:cs typeface="B Nazanin" pitchFamily="2" charset="-78"/>
          </a:endParaRPr>
        </a:p>
      </dsp:txBody>
      <dsp:txXfrm>
        <a:off x="699485" y="1323012"/>
        <a:ext cx="3368823" cy="2055580"/>
      </dsp:txXfrm>
    </dsp:sp>
    <dsp:sp modelId="{60ADCCCF-A7CC-43FF-8C64-A87B411A5139}">
      <dsp:nvSpPr>
        <dsp:cNvPr id="0" name=""/>
        <dsp:cNvSpPr/>
      </dsp:nvSpPr>
      <dsp:spPr>
        <a:xfrm>
          <a:off x="1503111" y="115001"/>
          <a:ext cx="1384572" cy="13845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+mn-cs"/>
            </a:rPr>
            <a:t>تراست املاک و مستغلات</a:t>
          </a:r>
          <a:endParaRPr lang="fa-IR" sz="1900" kern="1200" dirty="0">
            <a:cs typeface="+mn-cs"/>
          </a:endParaRPr>
        </a:p>
      </dsp:txBody>
      <dsp:txXfrm>
        <a:off x="1705877" y="317767"/>
        <a:ext cx="979040" cy="979040"/>
      </dsp:txXfrm>
    </dsp:sp>
    <dsp:sp modelId="{78442DC1-C8C5-4620-857A-80094E0A2D39}">
      <dsp:nvSpPr>
        <dsp:cNvPr id="0" name=""/>
        <dsp:cNvSpPr/>
      </dsp:nvSpPr>
      <dsp:spPr>
        <a:xfrm>
          <a:off x="4342306" y="1323012"/>
          <a:ext cx="3780534" cy="2095628"/>
        </a:xfrm>
        <a:prstGeom prst="rect">
          <a:avLst/>
        </a:prstGeom>
        <a:solidFill>
          <a:schemeClr val="accent2">
            <a:tint val="40000"/>
            <a:alpha val="90000"/>
            <a:hueOff val="-8695070"/>
            <a:satOff val="-10141"/>
            <a:lumOff val="-1691"/>
            <a:alphaOff val="0"/>
          </a:schemeClr>
        </a:solidFill>
        <a:ln w="42500" cap="flat" cmpd="sng" algn="ctr">
          <a:solidFill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Nazanin" pitchFamily="2" charset="-78"/>
            </a:rPr>
            <a:t>تخصیص وجوه به ساخت پروژه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Nazanin" pitchFamily="2" charset="-78"/>
            </a:rPr>
            <a:t>تحریک طرف عرضه</a:t>
          </a:r>
          <a:endParaRPr lang="fa-IR" sz="2000" kern="1200" dirty="0">
            <a:cs typeface="B Nazanin" pitchFamily="2" charset="-78"/>
          </a:endParaRPr>
        </a:p>
      </dsp:txBody>
      <dsp:txXfrm>
        <a:off x="4947191" y="1323012"/>
        <a:ext cx="3175648" cy="2095628"/>
      </dsp:txXfrm>
    </dsp:sp>
    <dsp:sp modelId="{F292AF64-0ACF-456F-9022-9747E96B7175}">
      <dsp:nvSpPr>
        <dsp:cNvPr id="0" name=""/>
        <dsp:cNvSpPr/>
      </dsp:nvSpPr>
      <dsp:spPr>
        <a:xfrm>
          <a:off x="5594882" y="115001"/>
          <a:ext cx="1384572" cy="1384572"/>
        </a:xfrm>
        <a:prstGeom prst="ellipse">
          <a:avLst/>
        </a:prstGeom>
        <a:solidFill>
          <a:schemeClr val="accent2">
            <a:hueOff val="-9067203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+mn-cs"/>
            </a:rPr>
            <a:t>صندوق زمین و ساختمان</a:t>
          </a:r>
          <a:endParaRPr lang="fa-IR" sz="1900" kern="1200" dirty="0">
            <a:cs typeface="+mn-cs"/>
          </a:endParaRPr>
        </a:p>
      </dsp:txBody>
      <dsp:txXfrm>
        <a:off x="5797648" y="317767"/>
        <a:ext cx="979040" cy="979040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63F11D-121D-4AF3-B6F9-70AE4FF61569}">
      <dsp:nvSpPr>
        <dsp:cNvPr id="0" name=""/>
        <dsp:cNvSpPr/>
      </dsp:nvSpPr>
      <dsp:spPr>
        <a:xfrm>
          <a:off x="551048" y="1116733"/>
          <a:ext cx="6546849" cy="9213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0" kern="1200" cap="none" spc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تخصیص وجوه به پروژۀ ساختمانی</a:t>
          </a:r>
          <a:endParaRPr lang="en-US" sz="2800" b="0" kern="1200" cap="none" spc="0" dirty="0">
            <a:ln w="18415" cmpd="sng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sp:txBody>
      <dsp:txXfrm>
        <a:off x="578033" y="1143718"/>
        <a:ext cx="5474819" cy="867351"/>
      </dsp:txXfrm>
    </dsp:sp>
    <dsp:sp modelId="{8B73328C-C8BB-4B91-BB90-A6AE0CDA6AA2}">
      <dsp:nvSpPr>
        <dsp:cNvPr id="0" name=""/>
        <dsp:cNvSpPr/>
      </dsp:nvSpPr>
      <dsp:spPr>
        <a:xfrm>
          <a:off x="1096531" y="2175109"/>
          <a:ext cx="6546849" cy="9213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0" kern="1200" cap="none" spc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فروش واحدهای ساختمانی پروژه</a:t>
          </a:r>
          <a:endParaRPr lang="en-US" sz="2800" b="0" kern="1200" cap="none" spc="0" dirty="0">
            <a:ln w="18415" cmpd="sng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sp:txBody>
      <dsp:txXfrm>
        <a:off x="1123516" y="2202094"/>
        <a:ext cx="5345721" cy="867351"/>
      </dsp:txXfrm>
    </dsp:sp>
    <dsp:sp modelId="{98AD9D36-1ACC-479F-AA6F-715D9873B792}">
      <dsp:nvSpPr>
        <dsp:cNvPr id="0" name=""/>
        <dsp:cNvSpPr/>
      </dsp:nvSpPr>
      <dsp:spPr>
        <a:xfrm>
          <a:off x="1636646" y="3266503"/>
          <a:ext cx="6546849" cy="92132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0" kern="1200" cap="none" spc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اعطای وجوه بدست آمده به سرمایه گذران</a:t>
          </a:r>
          <a:endParaRPr lang="en-US" sz="2800" b="0" kern="1200" cap="none" spc="0" dirty="0">
            <a:ln w="18415" cmpd="sng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sp:txBody>
      <dsp:txXfrm>
        <a:off x="1663631" y="3293488"/>
        <a:ext cx="5353905" cy="867351"/>
      </dsp:txXfrm>
    </dsp:sp>
    <dsp:sp modelId="{9D9048BC-B5AF-4C06-BF3A-30B4D0B81428}">
      <dsp:nvSpPr>
        <dsp:cNvPr id="0" name=""/>
        <dsp:cNvSpPr/>
      </dsp:nvSpPr>
      <dsp:spPr>
        <a:xfrm>
          <a:off x="0" y="75598"/>
          <a:ext cx="6546849" cy="92132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0" kern="1200" cap="none" spc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جمع آوری وجوه از سرمایه گذاران</a:t>
          </a:r>
          <a:endParaRPr lang="en-US" sz="2800" b="0" kern="1200" cap="none" spc="0" dirty="0">
            <a:ln w="18415" cmpd="sng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sp:txBody>
      <dsp:txXfrm>
        <a:off x="26985" y="102583"/>
        <a:ext cx="5345721" cy="867351"/>
      </dsp:txXfrm>
    </dsp:sp>
    <dsp:sp modelId="{D417F613-C45D-44E4-88DD-5951F022A04B}">
      <dsp:nvSpPr>
        <dsp:cNvPr id="0" name=""/>
        <dsp:cNvSpPr/>
      </dsp:nvSpPr>
      <dsp:spPr>
        <a:xfrm>
          <a:off x="6444366" y="1685345"/>
          <a:ext cx="598858" cy="5988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Nazanin" pitchFamily="2" charset="-78"/>
          </a:endParaRPr>
        </a:p>
      </dsp:txBody>
      <dsp:txXfrm>
        <a:off x="6579109" y="1685345"/>
        <a:ext cx="329372" cy="450641"/>
      </dsp:txXfrm>
    </dsp:sp>
    <dsp:sp modelId="{84B3260C-1EC0-49B6-B474-53D2C8EB6886}">
      <dsp:nvSpPr>
        <dsp:cNvPr id="0" name=""/>
        <dsp:cNvSpPr/>
      </dsp:nvSpPr>
      <dsp:spPr>
        <a:xfrm>
          <a:off x="6992665" y="2774180"/>
          <a:ext cx="598858" cy="59885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Nazanin" pitchFamily="2" charset="-78"/>
          </a:endParaRPr>
        </a:p>
      </dsp:txBody>
      <dsp:txXfrm>
        <a:off x="7127408" y="2774180"/>
        <a:ext cx="329372" cy="450641"/>
      </dsp:txXfrm>
    </dsp:sp>
    <dsp:sp modelId="{A9CE153A-7B42-48BF-A716-F37756CF77BA}">
      <dsp:nvSpPr>
        <dsp:cNvPr id="0" name=""/>
        <dsp:cNvSpPr/>
      </dsp:nvSpPr>
      <dsp:spPr>
        <a:xfrm>
          <a:off x="6014894" y="755984"/>
          <a:ext cx="598858" cy="59885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Nazanin" pitchFamily="2" charset="-78"/>
          </a:endParaRPr>
        </a:p>
      </dsp:txBody>
      <dsp:txXfrm>
        <a:off x="6149637" y="755984"/>
        <a:ext cx="329372" cy="450641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0795A-6727-4EE4-9D4A-45D12101D2A5}">
      <dsp:nvSpPr>
        <dsp:cNvPr id="0" name=""/>
        <dsp:cNvSpPr/>
      </dsp:nvSpPr>
      <dsp:spPr>
        <a:xfrm rot="5400000">
          <a:off x="4525209" y="-1543896"/>
          <a:ext cx="1934572" cy="516940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kern="1200" dirty="0" smtClean="0">
              <a:cs typeface="B Nazanin" pitchFamily="2" charset="-78"/>
            </a:rPr>
            <a:t>اوراق قرض‌الحسنه</a:t>
          </a:r>
          <a:endParaRPr lang="fa-IR" sz="2800" kern="1200" dirty="0">
            <a:cs typeface="B Nazanin" pitchFamily="2" charset="-78"/>
          </a:endParaRPr>
        </a:p>
      </dsp:txBody>
      <dsp:txXfrm rot="-5400000">
        <a:off x="2907791" y="167960"/>
        <a:ext cx="5074970" cy="1745696"/>
      </dsp:txXfrm>
    </dsp:sp>
    <dsp:sp modelId="{E2E98316-C1F7-46EE-BF0A-8A5804429177}">
      <dsp:nvSpPr>
        <dsp:cNvPr id="0" name=""/>
        <dsp:cNvSpPr/>
      </dsp:nvSpPr>
      <dsp:spPr>
        <a:xfrm>
          <a:off x="0" y="52"/>
          <a:ext cx="2907792" cy="2081510"/>
        </a:xfrm>
        <a:prstGeom prst="flowChartAlternateProcess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Nazanin" pitchFamily="2" charset="-78"/>
            </a:rPr>
            <a:t>ابزار غیرانتفاعی</a:t>
          </a:r>
          <a:endParaRPr lang="fa-IR" sz="3200" kern="1200" dirty="0">
            <a:cs typeface="B Nazanin" pitchFamily="2" charset="-78"/>
          </a:endParaRPr>
        </a:p>
      </dsp:txBody>
      <dsp:txXfrm>
        <a:off x="101609" y="101661"/>
        <a:ext cx="2704574" cy="1878292"/>
      </dsp:txXfrm>
    </dsp:sp>
    <dsp:sp modelId="{BB741119-9984-410A-A606-AEAEB65329A2}">
      <dsp:nvSpPr>
        <dsp:cNvPr id="0" name=""/>
        <dsp:cNvSpPr/>
      </dsp:nvSpPr>
      <dsp:spPr>
        <a:xfrm rot="5400000">
          <a:off x="4565557" y="526955"/>
          <a:ext cx="1853876" cy="516940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kern="1200" dirty="0" smtClean="0">
              <a:cs typeface="B Nazanin" pitchFamily="2" charset="-78"/>
            </a:rPr>
            <a:t>ابزار با بازدهی معین</a:t>
          </a:r>
          <a:endParaRPr lang="fa-IR" sz="2800" kern="1200" dirty="0">
            <a:cs typeface="B Nazanin" pitchFamily="2" charset="-78"/>
          </a:endParaRPr>
        </a:p>
        <a:p>
          <a:pPr marL="171450" lvl="1" indent="-171450" algn="ct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600" kern="1200" dirty="0">
            <a:cs typeface="B Nazanin" pitchFamily="2" charset="-78"/>
          </a:endParaRPr>
        </a:p>
        <a:p>
          <a:pPr marL="285750" lvl="1" indent="-285750" algn="ct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kern="1200" dirty="0" smtClean="0">
              <a:cs typeface="B Nazanin" pitchFamily="2" charset="-78"/>
            </a:rPr>
            <a:t>ابزار با بازدهی انتظاری</a:t>
          </a:r>
          <a:endParaRPr lang="fa-IR" sz="2800" kern="1200" dirty="0">
            <a:cs typeface="B Nazanin" pitchFamily="2" charset="-78"/>
          </a:endParaRPr>
        </a:p>
      </dsp:txBody>
      <dsp:txXfrm rot="-5400000">
        <a:off x="2907792" y="2275220"/>
        <a:ext cx="5078909" cy="1672878"/>
      </dsp:txXfrm>
    </dsp:sp>
    <dsp:sp modelId="{36E7F210-4DC9-45B9-AB05-2D6D2547774F}">
      <dsp:nvSpPr>
        <dsp:cNvPr id="0" name=""/>
        <dsp:cNvSpPr/>
      </dsp:nvSpPr>
      <dsp:spPr>
        <a:xfrm>
          <a:off x="0" y="2070842"/>
          <a:ext cx="2907792" cy="208151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Nazanin" pitchFamily="2" charset="-78"/>
            </a:rPr>
            <a:t>ابزار انتفاعی</a:t>
          </a:r>
          <a:endParaRPr lang="fa-IR" sz="3200" kern="1200" dirty="0">
            <a:cs typeface="B Nazanin" pitchFamily="2" charset="-78"/>
          </a:endParaRPr>
        </a:p>
      </dsp:txBody>
      <dsp:txXfrm>
        <a:off x="101611" y="2172453"/>
        <a:ext cx="2704570" cy="1878288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10C765-AC5A-412E-B4AA-04FAB721DEC0}">
      <dsp:nvSpPr>
        <dsp:cNvPr id="0" name=""/>
        <dsp:cNvSpPr/>
      </dsp:nvSpPr>
      <dsp:spPr>
        <a:xfrm>
          <a:off x="4042" y="0"/>
          <a:ext cx="3888730" cy="4419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tint val="4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Nazanin" pitchFamily="2" charset="-78"/>
            </a:rPr>
            <a:t>ابزار با بازدهی معین</a:t>
          </a:r>
          <a:endParaRPr lang="fa-IR" sz="3200" kern="1200" dirty="0">
            <a:cs typeface="B Nazanin" pitchFamily="2" charset="-78"/>
          </a:endParaRPr>
        </a:p>
      </dsp:txBody>
      <dsp:txXfrm>
        <a:off x="4042" y="0"/>
        <a:ext cx="3888730" cy="1325880"/>
      </dsp:txXfrm>
    </dsp:sp>
    <dsp:sp modelId="{35FBAB7C-E415-422D-AD8D-EE88429512B3}">
      <dsp:nvSpPr>
        <dsp:cNvPr id="0" name=""/>
        <dsp:cNvSpPr/>
      </dsp:nvSpPr>
      <dsp:spPr>
        <a:xfrm>
          <a:off x="392915" y="1325987"/>
          <a:ext cx="3110984" cy="643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اوراق مرابحه</a:t>
          </a:r>
          <a:endParaRPr lang="fa-IR" sz="2400" kern="1200" dirty="0">
            <a:cs typeface="B Nazanin" pitchFamily="2" charset="-78"/>
          </a:endParaRPr>
        </a:p>
      </dsp:txBody>
      <dsp:txXfrm>
        <a:off x="411772" y="1344844"/>
        <a:ext cx="3073270" cy="606127"/>
      </dsp:txXfrm>
    </dsp:sp>
    <dsp:sp modelId="{E33E8497-F176-4986-A978-C945E052FDE0}">
      <dsp:nvSpPr>
        <dsp:cNvPr id="0" name=""/>
        <dsp:cNvSpPr/>
      </dsp:nvSpPr>
      <dsp:spPr>
        <a:xfrm>
          <a:off x="392915" y="2068882"/>
          <a:ext cx="3110984" cy="643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اوراق اجاره</a:t>
          </a:r>
          <a:endParaRPr lang="fa-IR" sz="2400" kern="1200" dirty="0">
            <a:cs typeface="B Nazanin" pitchFamily="2" charset="-78"/>
          </a:endParaRPr>
        </a:p>
      </dsp:txBody>
      <dsp:txXfrm>
        <a:off x="411772" y="2087739"/>
        <a:ext cx="3073270" cy="606127"/>
      </dsp:txXfrm>
    </dsp:sp>
    <dsp:sp modelId="{0A9A8808-66F8-4F77-A7DF-C4AD63169930}">
      <dsp:nvSpPr>
        <dsp:cNvPr id="0" name=""/>
        <dsp:cNvSpPr/>
      </dsp:nvSpPr>
      <dsp:spPr>
        <a:xfrm>
          <a:off x="392915" y="2811776"/>
          <a:ext cx="3110984" cy="643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اوراق منفعت</a:t>
          </a:r>
          <a:endParaRPr lang="fa-IR" sz="2400" kern="1200" dirty="0">
            <a:cs typeface="B Nazanin" pitchFamily="2" charset="-78"/>
          </a:endParaRPr>
        </a:p>
      </dsp:txBody>
      <dsp:txXfrm>
        <a:off x="411772" y="2830633"/>
        <a:ext cx="3073270" cy="606127"/>
      </dsp:txXfrm>
    </dsp:sp>
    <dsp:sp modelId="{7DE73B4F-BE71-4A4B-ABA5-A0D03F447FD8}">
      <dsp:nvSpPr>
        <dsp:cNvPr id="0" name=""/>
        <dsp:cNvSpPr/>
      </dsp:nvSpPr>
      <dsp:spPr>
        <a:xfrm>
          <a:off x="392915" y="3554670"/>
          <a:ext cx="3110984" cy="643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اوراق استصناع</a:t>
          </a:r>
          <a:endParaRPr lang="fa-IR" sz="2400" kern="1200" dirty="0">
            <a:cs typeface="B Nazanin" pitchFamily="2" charset="-78"/>
          </a:endParaRPr>
        </a:p>
      </dsp:txBody>
      <dsp:txXfrm>
        <a:off x="411772" y="3573527"/>
        <a:ext cx="3073270" cy="606127"/>
      </dsp:txXfrm>
    </dsp:sp>
    <dsp:sp modelId="{0DFE19D8-339F-4CA7-B6EC-1768F7DB1AF7}">
      <dsp:nvSpPr>
        <dsp:cNvPr id="0" name=""/>
        <dsp:cNvSpPr/>
      </dsp:nvSpPr>
      <dsp:spPr>
        <a:xfrm>
          <a:off x="4184427" y="0"/>
          <a:ext cx="3888730" cy="4419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tint val="4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Nazanin" pitchFamily="2" charset="-78"/>
            </a:rPr>
            <a:t>ابزار با بازدهی انتظاری</a:t>
          </a:r>
          <a:endParaRPr lang="fa-IR" sz="3200" kern="1200" dirty="0">
            <a:cs typeface="B Nazanin" pitchFamily="2" charset="-78"/>
          </a:endParaRPr>
        </a:p>
      </dsp:txBody>
      <dsp:txXfrm>
        <a:off x="4184427" y="0"/>
        <a:ext cx="3888730" cy="1325880"/>
      </dsp:txXfrm>
    </dsp:sp>
    <dsp:sp modelId="{EB6D242F-87B9-431B-AE7F-3BAC5C8D5C5A}">
      <dsp:nvSpPr>
        <dsp:cNvPr id="0" name=""/>
        <dsp:cNvSpPr/>
      </dsp:nvSpPr>
      <dsp:spPr>
        <a:xfrm>
          <a:off x="4573300" y="1325987"/>
          <a:ext cx="3110984" cy="643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اوراق مشارکت</a:t>
          </a:r>
          <a:endParaRPr lang="fa-IR" sz="2400" kern="1200" dirty="0">
            <a:cs typeface="B Nazanin" pitchFamily="2" charset="-78"/>
          </a:endParaRPr>
        </a:p>
      </dsp:txBody>
      <dsp:txXfrm>
        <a:off x="4592157" y="1344844"/>
        <a:ext cx="3073270" cy="606127"/>
      </dsp:txXfrm>
    </dsp:sp>
    <dsp:sp modelId="{C2E82EC0-554B-4144-8161-A6A1760C3D4E}">
      <dsp:nvSpPr>
        <dsp:cNvPr id="0" name=""/>
        <dsp:cNvSpPr/>
      </dsp:nvSpPr>
      <dsp:spPr>
        <a:xfrm>
          <a:off x="4573300" y="2068882"/>
          <a:ext cx="3110984" cy="643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اوراق مضاربه</a:t>
          </a:r>
          <a:endParaRPr lang="fa-IR" sz="2400" kern="1200" dirty="0">
            <a:cs typeface="B Nazanin" pitchFamily="2" charset="-78"/>
          </a:endParaRPr>
        </a:p>
      </dsp:txBody>
      <dsp:txXfrm>
        <a:off x="4592157" y="2087739"/>
        <a:ext cx="3073270" cy="606127"/>
      </dsp:txXfrm>
    </dsp:sp>
    <dsp:sp modelId="{95E2DC7A-3275-4459-94ED-9D12E9239732}">
      <dsp:nvSpPr>
        <dsp:cNvPr id="0" name=""/>
        <dsp:cNvSpPr/>
      </dsp:nvSpPr>
      <dsp:spPr>
        <a:xfrm>
          <a:off x="4573300" y="2811776"/>
          <a:ext cx="3110984" cy="643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اوراق مزارعه</a:t>
          </a:r>
          <a:endParaRPr lang="fa-IR" sz="2400" kern="1200" dirty="0">
            <a:cs typeface="B Nazanin" pitchFamily="2" charset="-78"/>
          </a:endParaRPr>
        </a:p>
      </dsp:txBody>
      <dsp:txXfrm>
        <a:off x="4592157" y="2830633"/>
        <a:ext cx="3073270" cy="606127"/>
      </dsp:txXfrm>
    </dsp:sp>
    <dsp:sp modelId="{49E56ABB-D487-4AE7-8BCA-942100E455D2}">
      <dsp:nvSpPr>
        <dsp:cNvPr id="0" name=""/>
        <dsp:cNvSpPr/>
      </dsp:nvSpPr>
      <dsp:spPr>
        <a:xfrm>
          <a:off x="4573300" y="3554670"/>
          <a:ext cx="3110984" cy="643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اوراق مساقات</a:t>
          </a:r>
          <a:endParaRPr lang="fa-IR" sz="2400" kern="1200" dirty="0">
            <a:cs typeface="B Nazanin" pitchFamily="2" charset="-78"/>
          </a:endParaRPr>
        </a:p>
      </dsp:txBody>
      <dsp:txXfrm>
        <a:off x="4592157" y="3573527"/>
        <a:ext cx="3073270" cy="606127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673D8-68F9-4CAC-86A2-D3F13F7375DF}">
      <dsp:nvSpPr>
        <dsp:cNvPr id="0" name=""/>
        <dsp:cNvSpPr/>
      </dsp:nvSpPr>
      <dsp:spPr>
        <a:xfrm>
          <a:off x="2247900" y="0"/>
          <a:ext cx="2971800" cy="29718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cs typeface="B Nazanin" pitchFamily="2" charset="-78"/>
            </a:rPr>
            <a:t>اوراق اجاره</a:t>
          </a:r>
          <a:endParaRPr lang="fa-IR" sz="2800" b="1" kern="1200" dirty="0">
            <a:cs typeface="B Nazanin" pitchFamily="2" charset="-78"/>
          </a:endParaRPr>
        </a:p>
      </dsp:txBody>
      <dsp:txXfrm>
        <a:off x="2683110" y="742950"/>
        <a:ext cx="2101379" cy="1485900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B10734-A726-4FD4-84E1-F483BF722E3E}">
      <dsp:nvSpPr>
        <dsp:cNvPr id="0" name=""/>
        <dsp:cNvSpPr/>
      </dsp:nvSpPr>
      <dsp:spPr>
        <a:xfrm rot="16200000">
          <a:off x="-382446" y="382483"/>
          <a:ext cx="2971725" cy="2206833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اجارۀ عادی</a:t>
          </a:r>
          <a:endParaRPr lang="fa-IR" sz="22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 rot="5400000">
        <a:off x="386196" y="742968"/>
        <a:ext cx="1820637" cy="1485863"/>
      </dsp:txXfrm>
    </dsp:sp>
    <dsp:sp modelId="{64DAA9D6-454C-4B78-A56C-A0115F993836}">
      <dsp:nvSpPr>
        <dsp:cNvPr id="0" name=""/>
        <dsp:cNvSpPr/>
      </dsp:nvSpPr>
      <dsp:spPr>
        <a:xfrm rot="5400000">
          <a:off x="4799151" y="306288"/>
          <a:ext cx="2971725" cy="2359223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اجاره به شرط تملیک</a:t>
          </a:r>
          <a:endParaRPr lang="fa-IR" sz="22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 rot="-5400000">
        <a:off x="5105402" y="742968"/>
        <a:ext cx="1946359" cy="148586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7B8CA-FB58-4AEB-82CA-1B5F569D174A}">
      <dsp:nvSpPr>
        <dsp:cNvPr id="0" name=""/>
        <dsp:cNvSpPr/>
      </dsp:nvSpPr>
      <dsp:spPr>
        <a:xfrm rot="5400000">
          <a:off x="3889857" y="-524865"/>
          <a:ext cx="3350361" cy="5237683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justLow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9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ناشر اوراق مضاربه با واگذاری اوراق، وجوه متقاضیان اوراق را جمع‌آوری کرده، در فعالیت اقتصادی سودآور (بازرگانی) به‌کار می‌گیرد و در پایان هر دورۀ مالی سود حاصله را براساس نسبت‌هایی که روی اوراق نوشته‌شده، بین خود و صاحبان اوراق تقسیم می‌کند. دارندۀ اوراق نقش مالک و ناشر اوراق نقش عامل قرارداد مضاربه را دارند.</a:t>
          </a:r>
          <a:endParaRPr lang="fa-IR" sz="19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 rot="-5400000">
        <a:off x="2946197" y="582346"/>
        <a:ext cx="5074132" cy="3023259"/>
      </dsp:txXfrm>
    </dsp:sp>
    <dsp:sp modelId="{82FEF8A0-B51A-41DB-AE4D-030B9F446D9B}">
      <dsp:nvSpPr>
        <dsp:cNvPr id="0" name=""/>
        <dsp:cNvSpPr/>
      </dsp:nvSpPr>
      <dsp:spPr>
        <a:xfrm>
          <a:off x="0" y="0"/>
          <a:ext cx="2946196" cy="4187952"/>
        </a:xfrm>
        <a:prstGeom prst="wedgeRoundRectCallou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20" tIns="118110" rIns="236220" bIns="118110" numCol="1" spcCol="1270" anchor="ctr" anchorCtr="0">
          <a:noAutofit/>
        </a:bodyPr>
        <a:lstStyle/>
        <a:p>
          <a:pPr lvl="0" algn="justLow" defTabSz="2755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2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مضاربه</a:t>
          </a:r>
          <a:endParaRPr lang="fa-IR" sz="62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43821" y="143821"/>
        <a:ext cx="2658554" cy="39003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DF00B-01A9-4F6F-B1C1-6DC244298343}">
      <dsp:nvSpPr>
        <dsp:cNvPr id="0" name=""/>
        <dsp:cNvSpPr/>
      </dsp:nvSpPr>
      <dsp:spPr>
        <a:xfrm>
          <a:off x="0" y="457199"/>
          <a:ext cx="8183880" cy="3273552"/>
        </a:xfrm>
        <a:prstGeom prst="leftRightRibb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FCD3A9-3ED4-4793-BC7F-63593DB3BC11}">
      <dsp:nvSpPr>
        <dsp:cNvPr id="0" name=""/>
        <dsp:cNvSpPr/>
      </dsp:nvSpPr>
      <dsp:spPr>
        <a:xfrm>
          <a:off x="982065" y="1030071"/>
          <a:ext cx="2700680" cy="1604040"/>
        </a:xfrm>
        <a:prstGeom prst="rect">
          <a:avLst/>
        </a:prstGeom>
        <a:noFill/>
        <a:ln w="425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گرایش به دارایی‌های نقدشونده</a:t>
          </a:r>
          <a:endParaRPr lang="en-US" sz="2800" kern="1200" dirty="0">
            <a:cs typeface="B Zar" pitchFamily="2" charset="-78"/>
          </a:endParaRPr>
        </a:p>
      </dsp:txBody>
      <dsp:txXfrm>
        <a:off x="982065" y="1030071"/>
        <a:ext cx="2700680" cy="1604040"/>
      </dsp:txXfrm>
    </dsp:sp>
    <dsp:sp modelId="{E221D27D-C076-4F2C-94EF-91AE7307EF83}">
      <dsp:nvSpPr>
        <dsp:cNvPr id="0" name=""/>
        <dsp:cNvSpPr/>
      </dsp:nvSpPr>
      <dsp:spPr>
        <a:xfrm>
          <a:off x="4091940" y="1553839"/>
          <a:ext cx="3191713" cy="1604040"/>
        </a:xfrm>
        <a:prstGeom prst="rect">
          <a:avLst/>
        </a:prstGeom>
        <a:noFill/>
        <a:ln w="425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کاهش ریسک سرمایه‌گذاری</a:t>
          </a:r>
          <a:endParaRPr lang="en-US" sz="2800" kern="1200" dirty="0">
            <a:cs typeface="B Zar" pitchFamily="2" charset="-78"/>
          </a:endParaRPr>
        </a:p>
      </dsp:txBody>
      <dsp:txXfrm>
        <a:off x="4091940" y="1553839"/>
        <a:ext cx="3191713" cy="16040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5B225-392A-4BC0-A7B2-4106EEDCE8BA}">
      <dsp:nvSpPr>
        <dsp:cNvPr id="0" name=""/>
        <dsp:cNvSpPr/>
      </dsp:nvSpPr>
      <dsp:spPr>
        <a:xfrm>
          <a:off x="0" y="3152493"/>
          <a:ext cx="8183880" cy="103471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/>
            <a:t>کاهش هزینۀ فرصت</a:t>
          </a:r>
          <a:endParaRPr lang="en-US" sz="1900" kern="1200" dirty="0"/>
        </a:p>
      </dsp:txBody>
      <dsp:txXfrm>
        <a:off x="0" y="3152493"/>
        <a:ext cx="8183880" cy="558748"/>
      </dsp:txXfrm>
    </dsp:sp>
    <dsp:sp modelId="{36A8E693-B4CA-4499-BA71-2B118007A1F6}">
      <dsp:nvSpPr>
        <dsp:cNvPr id="0" name=""/>
        <dsp:cNvSpPr/>
      </dsp:nvSpPr>
      <dsp:spPr>
        <a:xfrm>
          <a:off x="0" y="3690546"/>
          <a:ext cx="4091939" cy="47597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/>
            <a:t>کاهش تولید</a:t>
          </a:r>
          <a:endParaRPr lang="en-US" sz="2300" kern="1200" dirty="0"/>
        </a:p>
      </dsp:txBody>
      <dsp:txXfrm>
        <a:off x="0" y="3690546"/>
        <a:ext cx="4091939" cy="475970"/>
      </dsp:txXfrm>
    </dsp:sp>
    <dsp:sp modelId="{E1573731-2FA3-4341-BF1A-42923335A248}">
      <dsp:nvSpPr>
        <dsp:cNvPr id="0" name=""/>
        <dsp:cNvSpPr/>
      </dsp:nvSpPr>
      <dsp:spPr>
        <a:xfrm>
          <a:off x="4091940" y="3690546"/>
          <a:ext cx="4091939" cy="47597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/>
            <a:t>تنگنای اعتباری</a:t>
          </a:r>
          <a:endParaRPr lang="en-US" sz="2300" kern="1200" dirty="0"/>
        </a:p>
      </dsp:txBody>
      <dsp:txXfrm>
        <a:off x="4091940" y="3690546"/>
        <a:ext cx="4091939" cy="475970"/>
      </dsp:txXfrm>
    </dsp:sp>
    <dsp:sp modelId="{FDD785BA-EDD6-44D6-8068-D2A71828F2D5}">
      <dsp:nvSpPr>
        <dsp:cNvPr id="0" name=""/>
        <dsp:cNvSpPr/>
      </dsp:nvSpPr>
      <dsp:spPr>
        <a:xfrm rot="10800000">
          <a:off x="0" y="1576616"/>
          <a:ext cx="8183880" cy="1591397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/>
            <a:t>افزایش تمایل به سرمایه‌گذاری در دارایی‌های نقد</a:t>
          </a:r>
          <a:endParaRPr lang="en-US" sz="1900" kern="1200" dirty="0"/>
        </a:p>
      </dsp:txBody>
      <dsp:txXfrm rot="-10800000">
        <a:off x="0" y="1576616"/>
        <a:ext cx="8183880" cy="558580"/>
      </dsp:txXfrm>
    </dsp:sp>
    <dsp:sp modelId="{7701507B-8C35-4142-A072-5CE0F95BCD2A}">
      <dsp:nvSpPr>
        <dsp:cNvPr id="0" name=""/>
        <dsp:cNvSpPr/>
      </dsp:nvSpPr>
      <dsp:spPr>
        <a:xfrm>
          <a:off x="0" y="2135197"/>
          <a:ext cx="8183880" cy="47582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/>
            <a:t>افزایش صرف نقدینگی</a:t>
          </a:r>
          <a:endParaRPr lang="en-US" sz="2300" kern="1200" dirty="0"/>
        </a:p>
      </dsp:txBody>
      <dsp:txXfrm>
        <a:off x="0" y="2135197"/>
        <a:ext cx="8183880" cy="475827"/>
      </dsp:txXfrm>
    </dsp:sp>
    <dsp:sp modelId="{1DE823DB-B4B9-4988-A21F-F8CB7E53EF72}">
      <dsp:nvSpPr>
        <dsp:cNvPr id="0" name=""/>
        <dsp:cNvSpPr/>
      </dsp:nvSpPr>
      <dsp:spPr>
        <a:xfrm rot="10800000">
          <a:off x="0" y="740"/>
          <a:ext cx="8183880" cy="1591397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/>
            <a:t>افزایش  ریسک‌گریزی</a:t>
          </a:r>
          <a:endParaRPr lang="en-US" sz="1900" kern="1200" dirty="0"/>
        </a:p>
      </dsp:txBody>
      <dsp:txXfrm rot="-10800000">
        <a:off x="0" y="740"/>
        <a:ext cx="8183880" cy="558580"/>
      </dsp:txXfrm>
    </dsp:sp>
    <dsp:sp modelId="{AD25DD89-75D1-4C72-A3B4-424BFDC4C560}">
      <dsp:nvSpPr>
        <dsp:cNvPr id="0" name=""/>
        <dsp:cNvSpPr/>
      </dsp:nvSpPr>
      <dsp:spPr>
        <a:xfrm>
          <a:off x="0" y="559320"/>
          <a:ext cx="4091939" cy="47582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/>
            <a:t>افزایش صرف ریسک</a:t>
          </a:r>
          <a:endParaRPr lang="en-US" sz="2300" kern="1200" dirty="0"/>
        </a:p>
      </dsp:txBody>
      <dsp:txXfrm>
        <a:off x="0" y="559320"/>
        <a:ext cx="4091939" cy="475827"/>
      </dsp:txXfrm>
    </dsp:sp>
    <dsp:sp modelId="{9585C473-0103-418B-9035-EC9E83C2BBB2}">
      <dsp:nvSpPr>
        <dsp:cNvPr id="0" name=""/>
        <dsp:cNvSpPr/>
      </dsp:nvSpPr>
      <dsp:spPr>
        <a:xfrm>
          <a:off x="4091940" y="559320"/>
          <a:ext cx="4091939" cy="475827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/>
            <a:t>کوتاه‌ترشدن افق سرمایه‌گذاری</a:t>
          </a:r>
          <a:endParaRPr lang="en-US" sz="2300" kern="1200" dirty="0"/>
        </a:p>
      </dsp:txBody>
      <dsp:txXfrm>
        <a:off x="4091940" y="559320"/>
        <a:ext cx="4091939" cy="47582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AEC61-5F9A-4FB4-8EBC-1D29DB99F608}">
      <dsp:nvSpPr>
        <dsp:cNvPr id="0" name=""/>
        <dsp:cNvSpPr/>
      </dsp:nvSpPr>
      <dsp:spPr>
        <a:xfrm>
          <a:off x="3596" y="521536"/>
          <a:ext cx="3144879" cy="31448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>
              <a:cs typeface="B Titr" pitchFamily="2" charset="-78"/>
            </a:rPr>
            <a:t>دارایی‌های مالی مبتنی بر سرمایه </a:t>
          </a:r>
          <a:endParaRPr lang="en-US" sz="3500" kern="1200" dirty="0">
            <a:cs typeface="B Titr" pitchFamily="2" charset="-78"/>
          </a:endParaRPr>
        </a:p>
      </dsp:txBody>
      <dsp:txXfrm>
        <a:off x="464153" y="982093"/>
        <a:ext cx="2223765" cy="2223765"/>
      </dsp:txXfrm>
    </dsp:sp>
    <dsp:sp modelId="{84C38896-6826-4B88-83F3-3DBAA4DABE1B}">
      <dsp:nvSpPr>
        <dsp:cNvPr id="0" name=""/>
        <dsp:cNvSpPr/>
      </dsp:nvSpPr>
      <dsp:spPr>
        <a:xfrm>
          <a:off x="3620208" y="1509028"/>
          <a:ext cx="1000071" cy="11698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cs typeface="B Titr" pitchFamily="2" charset="-78"/>
          </a:endParaRPr>
        </a:p>
      </dsp:txBody>
      <dsp:txXfrm>
        <a:off x="3620208" y="1743007"/>
        <a:ext cx="700050" cy="701937"/>
      </dsp:txXfrm>
    </dsp:sp>
    <dsp:sp modelId="{B918782B-AADA-4394-8EC2-AB4C34A7D98B}">
      <dsp:nvSpPr>
        <dsp:cNvPr id="0" name=""/>
        <dsp:cNvSpPr/>
      </dsp:nvSpPr>
      <dsp:spPr>
        <a:xfrm>
          <a:off x="5035403" y="521536"/>
          <a:ext cx="3144879" cy="31448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>
              <a:cs typeface="B Titr" pitchFamily="2" charset="-78"/>
            </a:rPr>
            <a:t>دارایی‌های مالی مبتنی بر بدهی</a:t>
          </a:r>
          <a:endParaRPr lang="en-US" sz="3500" kern="1200" dirty="0">
            <a:cs typeface="B Titr" pitchFamily="2" charset="-78"/>
          </a:endParaRPr>
        </a:p>
      </dsp:txBody>
      <dsp:txXfrm>
        <a:off x="5495960" y="982093"/>
        <a:ext cx="2223765" cy="222376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DD65E-1BE0-4C8A-8DEB-85487A0407E5}">
      <dsp:nvSpPr>
        <dsp:cNvPr id="0" name=""/>
        <dsp:cNvSpPr/>
      </dsp:nvSpPr>
      <dsp:spPr>
        <a:xfrm rot="5400000">
          <a:off x="4941901" y="-2056041"/>
          <a:ext cx="686661" cy="497433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Zar" pitchFamily="2" charset="-78"/>
            </a:rPr>
            <a:t>مديريت آن، اصلاح نرخ، قيمت واردات، تأثير بر اشتغال </a:t>
          </a:r>
          <a:endParaRPr lang="fa-IR" sz="2200" kern="1200" dirty="0">
            <a:cs typeface="B Zar" pitchFamily="2" charset="-78"/>
          </a:endParaRPr>
        </a:p>
      </dsp:txBody>
      <dsp:txXfrm rot="-5400000">
        <a:off x="2798064" y="121316"/>
        <a:ext cx="4940816" cy="619621"/>
      </dsp:txXfrm>
    </dsp:sp>
    <dsp:sp modelId="{3F6C2F69-7A99-46E7-A29A-3042BBA9D561}">
      <dsp:nvSpPr>
        <dsp:cNvPr id="0" name=""/>
        <dsp:cNvSpPr/>
      </dsp:nvSpPr>
      <dsp:spPr>
        <a:xfrm>
          <a:off x="0" y="1963"/>
          <a:ext cx="2798064" cy="85832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Zar" pitchFamily="2" charset="-78"/>
            </a:rPr>
            <a:t>نرخ ارز</a:t>
          </a:r>
          <a:endParaRPr lang="en-US" sz="2900" kern="1200" dirty="0">
            <a:cs typeface="B Zar" pitchFamily="2" charset="-78"/>
          </a:endParaRPr>
        </a:p>
      </dsp:txBody>
      <dsp:txXfrm>
        <a:off x="41900" y="43863"/>
        <a:ext cx="2714264" cy="774526"/>
      </dsp:txXfrm>
    </dsp:sp>
    <dsp:sp modelId="{57E32FFB-AC8B-4FE9-98E8-A9797944AA62}">
      <dsp:nvSpPr>
        <dsp:cNvPr id="0" name=""/>
        <dsp:cNvSpPr/>
      </dsp:nvSpPr>
      <dsp:spPr>
        <a:xfrm rot="5400000">
          <a:off x="4941901" y="-1154798"/>
          <a:ext cx="686661" cy="497433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Zar" pitchFamily="2" charset="-78"/>
            </a:rPr>
            <a:t>نرخ کوتاه مدت، بلندمدت</a:t>
          </a:r>
          <a:endParaRPr lang="en-US" sz="2200" kern="1200" dirty="0">
            <a:cs typeface="B Zar" pitchFamily="2" charset="-78"/>
          </a:endParaRPr>
        </a:p>
      </dsp:txBody>
      <dsp:txXfrm rot="-5400000">
        <a:off x="2798064" y="1022559"/>
        <a:ext cx="4940816" cy="619621"/>
      </dsp:txXfrm>
    </dsp:sp>
    <dsp:sp modelId="{011586E3-85F2-43B4-BBAF-49184AD813E6}">
      <dsp:nvSpPr>
        <dsp:cNvPr id="0" name=""/>
        <dsp:cNvSpPr/>
      </dsp:nvSpPr>
      <dsp:spPr>
        <a:xfrm>
          <a:off x="0" y="903206"/>
          <a:ext cx="2798064" cy="85832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Zar" pitchFamily="2" charset="-78"/>
            </a:rPr>
            <a:t>نرخ پول</a:t>
          </a:r>
          <a:endParaRPr lang="en-US" sz="2900" kern="1200" dirty="0">
            <a:cs typeface="B Zar" pitchFamily="2" charset="-78"/>
          </a:endParaRPr>
        </a:p>
      </dsp:txBody>
      <dsp:txXfrm>
        <a:off x="41900" y="945106"/>
        <a:ext cx="2714264" cy="774526"/>
      </dsp:txXfrm>
    </dsp:sp>
    <dsp:sp modelId="{84710D03-EE4E-4774-A55B-E740B357BE34}">
      <dsp:nvSpPr>
        <dsp:cNvPr id="0" name=""/>
        <dsp:cNvSpPr/>
      </dsp:nvSpPr>
      <dsp:spPr>
        <a:xfrm rot="5400000">
          <a:off x="4941901" y="-253555"/>
          <a:ext cx="686661" cy="497433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Zar" pitchFamily="2" charset="-78"/>
            </a:rPr>
            <a:t>اهداف اقتصاد سیاسی، تعدیل توزیع ثروت</a:t>
          </a:r>
          <a:endParaRPr lang="en-US" sz="2200" kern="1200" dirty="0">
            <a:cs typeface="B Zar" pitchFamily="2" charset="-78"/>
          </a:endParaRPr>
        </a:p>
      </dsp:txBody>
      <dsp:txXfrm rot="-5400000">
        <a:off x="2798064" y="1923802"/>
        <a:ext cx="4940816" cy="619621"/>
      </dsp:txXfrm>
    </dsp:sp>
    <dsp:sp modelId="{1A064B06-78CC-42FC-A72A-09203712DE51}">
      <dsp:nvSpPr>
        <dsp:cNvPr id="0" name=""/>
        <dsp:cNvSpPr/>
      </dsp:nvSpPr>
      <dsp:spPr>
        <a:xfrm>
          <a:off x="0" y="1804449"/>
          <a:ext cx="2798064" cy="85832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Zar" pitchFamily="2" charset="-78"/>
            </a:rPr>
            <a:t>نحوة بازتوزيع درآمدها</a:t>
          </a:r>
          <a:endParaRPr lang="en-US" sz="2900" kern="1200" dirty="0">
            <a:cs typeface="B Zar" pitchFamily="2" charset="-78"/>
          </a:endParaRPr>
        </a:p>
      </dsp:txBody>
      <dsp:txXfrm>
        <a:off x="41900" y="1846349"/>
        <a:ext cx="2714264" cy="774526"/>
      </dsp:txXfrm>
    </dsp:sp>
    <dsp:sp modelId="{41B65678-6E82-4C7D-A662-18C6117F608E}">
      <dsp:nvSpPr>
        <dsp:cNvPr id="0" name=""/>
        <dsp:cNvSpPr/>
      </dsp:nvSpPr>
      <dsp:spPr>
        <a:xfrm rot="5400000">
          <a:off x="4941901" y="647687"/>
          <a:ext cx="686661" cy="497433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Zar" pitchFamily="2" charset="-78"/>
            </a:rPr>
            <a:t>سياست دولت در قبال واردات</a:t>
          </a:r>
          <a:endParaRPr lang="en-US" sz="2200" kern="1200" dirty="0">
            <a:cs typeface="B Zar" pitchFamily="2" charset="-78"/>
          </a:endParaRPr>
        </a:p>
      </dsp:txBody>
      <dsp:txXfrm rot="-5400000">
        <a:off x="2798064" y="2825044"/>
        <a:ext cx="4940816" cy="619621"/>
      </dsp:txXfrm>
    </dsp:sp>
    <dsp:sp modelId="{60328476-8F22-4853-8AB4-FDB4D457E7DB}">
      <dsp:nvSpPr>
        <dsp:cNvPr id="0" name=""/>
        <dsp:cNvSpPr/>
      </dsp:nvSpPr>
      <dsp:spPr>
        <a:xfrm>
          <a:off x="0" y="2705692"/>
          <a:ext cx="2798064" cy="85832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Zar" pitchFamily="2" charset="-78"/>
            </a:rPr>
            <a:t>تعرفه‌هاي بازرگاني</a:t>
          </a:r>
          <a:endParaRPr lang="en-US" sz="2900" kern="1200" dirty="0">
            <a:cs typeface="B Zar" pitchFamily="2" charset="-78"/>
          </a:endParaRPr>
        </a:p>
      </dsp:txBody>
      <dsp:txXfrm>
        <a:off x="41900" y="2747592"/>
        <a:ext cx="2714264" cy="774526"/>
      </dsp:txXfrm>
    </dsp:sp>
    <dsp:sp modelId="{8A40C74A-28FE-4A08-B1E2-3099F5D9DF0A}">
      <dsp:nvSpPr>
        <dsp:cNvPr id="0" name=""/>
        <dsp:cNvSpPr/>
      </dsp:nvSpPr>
      <dsp:spPr>
        <a:xfrm rot="5400000">
          <a:off x="4941901" y="1548930"/>
          <a:ext cx="686661" cy="4974336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Zar" pitchFamily="2" charset="-78"/>
            </a:rPr>
            <a:t>نحوة مديريت كسري بودجة احتمالي</a:t>
          </a:r>
          <a:endParaRPr lang="en-US" sz="2200" kern="1200" dirty="0">
            <a:cs typeface="B Zar" pitchFamily="2" charset="-78"/>
          </a:endParaRPr>
        </a:p>
      </dsp:txBody>
      <dsp:txXfrm rot="-5400000">
        <a:off x="2798064" y="3726287"/>
        <a:ext cx="4940816" cy="619621"/>
      </dsp:txXfrm>
    </dsp:sp>
    <dsp:sp modelId="{FB2A5553-29F0-432C-A99C-844D6B9455E9}">
      <dsp:nvSpPr>
        <dsp:cNvPr id="0" name=""/>
        <dsp:cNvSpPr/>
      </dsp:nvSpPr>
      <dsp:spPr>
        <a:xfrm>
          <a:off x="0" y="3606935"/>
          <a:ext cx="2798064" cy="858326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Zar" pitchFamily="2" charset="-78"/>
            </a:rPr>
            <a:t>انظباط پولي</a:t>
          </a:r>
          <a:endParaRPr lang="en-US" sz="2900" kern="1200" dirty="0">
            <a:cs typeface="B Zar" pitchFamily="2" charset="-78"/>
          </a:endParaRPr>
        </a:p>
      </dsp:txBody>
      <dsp:txXfrm>
        <a:off x="41900" y="3648835"/>
        <a:ext cx="2714264" cy="77452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79A355-E253-4D5B-B2A9-BD1DCD2A05D2}">
      <dsp:nvSpPr>
        <dsp:cNvPr id="0" name=""/>
        <dsp:cNvSpPr/>
      </dsp:nvSpPr>
      <dsp:spPr>
        <a:xfrm rot="5400000">
          <a:off x="4948241" y="-1821160"/>
          <a:ext cx="1295772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افزایش ریسک مشتریان بانک‌ها</a:t>
          </a:r>
          <a:endParaRPr lang="en-US" sz="2500" kern="1200" dirty="0">
            <a:cs typeface="B Zar" pitchFamily="2" charset="-78"/>
          </a:endParaRPr>
        </a:p>
      </dsp:txBody>
      <dsp:txXfrm rot="-5400000">
        <a:off x="2962655" y="227680"/>
        <a:ext cx="5203690" cy="1169264"/>
      </dsp:txXfrm>
    </dsp:sp>
    <dsp:sp modelId="{7142C321-56EF-46B4-8724-D4673974CFB2}">
      <dsp:nvSpPr>
        <dsp:cNvPr id="0" name=""/>
        <dsp:cNvSpPr/>
      </dsp:nvSpPr>
      <dsp:spPr>
        <a:xfrm>
          <a:off x="0" y="2454"/>
          <a:ext cx="2962656" cy="16197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>
              <a:cs typeface="B Zar" pitchFamily="2" charset="-78"/>
            </a:rPr>
            <a:t>افزایش ریسک اعتباری</a:t>
          </a:r>
          <a:endParaRPr lang="en-US" sz="3400" kern="1200" dirty="0">
            <a:cs typeface="B Zar" pitchFamily="2" charset="-78"/>
          </a:endParaRPr>
        </a:p>
      </dsp:txBody>
      <dsp:txXfrm>
        <a:off x="79068" y="81522"/>
        <a:ext cx="2804520" cy="1461579"/>
      </dsp:txXfrm>
    </dsp:sp>
    <dsp:sp modelId="{A56E2736-6B7A-4F98-810C-5127D635E5CE}">
      <dsp:nvSpPr>
        <dsp:cNvPr id="0" name=""/>
        <dsp:cNvSpPr/>
      </dsp:nvSpPr>
      <dsp:spPr>
        <a:xfrm rot="5400000">
          <a:off x="4948241" y="-120459"/>
          <a:ext cx="1295772" cy="526694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افزایش تعداد بانک‌ها</a:t>
          </a:r>
          <a:endParaRPr lang="en-US" sz="2500" kern="1200" dirty="0">
            <a:cs typeface="B Zar" pitchFamily="2" charset="-78"/>
          </a:endParaRPr>
        </a:p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افزایش نسبت پول داغ نسبت به سپرده‌های پایه</a:t>
          </a:r>
          <a:endParaRPr lang="en-US" sz="2500" kern="1200" dirty="0" smtClean="0">
            <a:cs typeface="B Zar" pitchFamily="2" charset="-78"/>
          </a:endParaRPr>
        </a:p>
      </dsp:txBody>
      <dsp:txXfrm rot="-5400000">
        <a:off x="2962655" y="1928381"/>
        <a:ext cx="5203690" cy="1169264"/>
      </dsp:txXfrm>
    </dsp:sp>
    <dsp:sp modelId="{D07C2B24-198C-4C13-84EF-B8A8DA7A5789}">
      <dsp:nvSpPr>
        <dsp:cNvPr id="0" name=""/>
        <dsp:cNvSpPr/>
      </dsp:nvSpPr>
      <dsp:spPr>
        <a:xfrm>
          <a:off x="0" y="1703154"/>
          <a:ext cx="2962656" cy="161971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>
              <a:cs typeface="B Zar" pitchFamily="2" charset="-78"/>
            </a:rPr>
            <a:t>افزایش ریسک نقدینگی</a:t>
          </a:r>
          <a:endParaRPr lang="en-US" sz="3400" kern="1200" dirty="0">
            <a:cs typeface="B Zar" pitchFamily="2" charset="-78"/>
          </a:endParaRPr>
        </a:p>
      </dsp:txBody>
      <dsp:txXfrm>
        <a:off x="79068" y="1782222"/>
        <a:ext cx="2804520" cy="1461579"/>
      </dsp:txXfrm>
    </dsp:sp>
    <dsp:sp modelId="{06E293CB-3934-4879-A51C-D9A2BF987C18}">
      <dsp:nvSpPr>
        <dsp:cNvPr id="0" name=""/>
        <dsp:cNvSpPr/>
      </dsp:nvSpPr>
      <dsp:spPr>
        <a:xfrm rot="5400000">
          <a:off x="4948241" y="1580241"/>
          <a:ext cx="1295772" cy="526694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نگرانی عمده‌</a:t>
          </a:r>
          <a:r>
            <a:rPr lang="fa-IR" sz="2500" i="1" kern="1200" dirty="0" smtClean="0"/>
            <a:t> </a:t>
          </a:r>
          <a:r>
            <a:rPr lang="fa-IR" sz="2500" kern="1200" dirty="0" smtClean="0">
              <a:cs typeface="B Zar" pitchFamily="2" charset="-78"/>
            </a:rPr>
            <a:t> نسبت به نرخ‌های آتی سود و ارز</a:t>
          </a:r>
          <a:endParaRPr lang="en-US" sz="2500" kern="1200" dirty="0">
            <a:cs typeface="B Zar" pitchFamily="2" charset="-78"/>
          </a:endParaRPr>
        </a:p>
      </dsp:txBody>
      <dsp:txXfrm rot="-5400000">
        <a:off x="2962655" y="3629081"/>
        <a:ext cx="5203690" cy="1169264"/>
      </dsp:txXfrm>
    </dsp:sp>
    <dsp:sp modelId="{B7D79075-97F9-4787-A263-E429495C5CF7}">
      <dsp:nvSpPr>
        <dsp:cNvPr id="0" name=""/>
        <dsp:cNvSpPr/>
      </dsp:nvSpPr>
      <dsp:spPr>
        <a:xfrm>
          <a:off x="0" y="3403855"/>
          <a:ext cx="2962656" cy="161971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>
              <a:cs typeface="B Zar" pitchFamily="2" charset="-78"/>
            </a:rPr>
            <a:t>افزایش ریسک بازار</a:t>
          </a:r>
          <a:endParaRPr lang="en-US" sz="3400" kern="1200" dirty="0">
            <a:cs typeface="B Zar" pitchFamily="2" charset="-78"/>
          </a:endParaRPr>
        </a:p>
      </dsp:txBody>
      <dsp:txXfrm>
        <a:off x="79068" y="3482923"/>
        <a:ext cx="2804520" cy="1461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8422" cy="338058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5631790" y="0"/>
            <a:ext cx="4308422" cy="338058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1" y="6421932"/>
            <a:ext cx="4308422" cy="338058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5631790" y="6421932"/>
            <a:ext cx="4308422" cy="338058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824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8422" cy="338058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5631790" y="0"/>
            <a:ext cx="4308422" cy="338058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08000"/>
            <a:ext cx="3379787" cy="2533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994252" y="3211553"/>
            <a:ext cx="7954010" cy="3042523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1" y="6421932"/>
            <a:ext cx="4308422" cy="338058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5631790" y="6421932"/>
            <a:ext cx="4308422" cy="338058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735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51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26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71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41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787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712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192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155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227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736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41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196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045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397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44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278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178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203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987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36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92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04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246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382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94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2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EF4B96D1-3B90-46D7-AA0E-EA304E076446}" type="datetime1">
              <a:rPr lang="en-US" sz="1100" smtClean="0"/>
              <a:t>11/19/2014</a:t>
            </a:fld>
            <a:endParaRPr lang="en-US" dirty="0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dirty="0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 dirty="0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 anchorCtr="0">
            <a:normAutofit/>
          </a:bodyPr>
          <a:lstStyle>
            <a:lvl1pPr>
              <a:defRPr kumimoji="0" lang="en-US" sz="3600" b="1" kern="1200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B Titr" pitchFamily="2" charset="-78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7F3987A8-F853-4610-A048-C3B7C0ADB5B7}" type="datetime1">
              <a:rPr lang="en-US" sz="1100" smtClean="0"/>
              <a:t>11/19/2014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381F8E8F-3E18-40DA-A385-1B8CBFB417F3}" type="datetime1">
              <a:rPr lang="en-US" sz="1100" smtClean="0"/>
              <a:t>11/19/2014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A042E2E3-3E24-498B-8E54-EAAD13FD8BAE}" type="datetime1">
              <a:rPr lang="en-US" sz="1100" smtClean="0"/>
              <a:t>11/19/2014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 anchorCtr="0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E3F30994-2161-42E8-A33D-A63531009CC7}" type="datetime1">
              <a:rPr lang="en-US" sz="1100" smtClean="0"/>
              <a:t>11/19/2014</a:t>
            </a:fld>
            <a:endParaRPr lang="en-US" sz="10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F47A2261-4F91-4903-8604-AB71A4C4C666}" type="datetime1">
              <a:rPr lang="en-US" sz="1100" smtClean="0"/>
              <a:t>11/19/2014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6EF62F34-E1ED-4E5D-A46D-A67E1F1E67F8}" type="datetime1">
              <a:rPr lang="en-US" sz="1100" smtClean="0"/>
              <a:t>11/19/2014</a:t>
            </a:fld>
            <a:endParaRPr lang="en-US" sz="10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D6D8CD67-DA92-4B91-B33D-34EF8247A4AD}" type="datetime1">
              <a:rPr lang="en-US" sz="1100" smtClean="0"/>
              <a:t>11/19/2014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26EA61FF-59F9-443B-A4DA-113FF5FEC013}" type="datetime1">
              <a:rPr lang="en-US" sz="1100" smtClean="0"/>
              <a:t>11/19/2014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2A54188E-A79C-4E51-8831-6ADAD5D9063A}" type="datetime1">
              <a:rPr lang="en-US" sz="1100" smtClean="0"/>
              <a:t>11/19/2014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12BF61CC-3FDA-4FCC-B9AB-269165AD7866}" type="datetime1">
              <a:rPr lang="en-US" sz="1100" smtClean="0"/>
              <a:t>11/19/2014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97C1C7C1-BD4F-4277-A3C1-7901F6FCD937}" type="datetime1">
              <a:rPr lang="en-US" sz="1100" smtClean="0"/>
              <a:t>11/19/2014</a:t>
            </a:fld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dirty="0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 dirty="0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13382AEA-F924-45E1-85F1-1FC4E3ECD240}" type="datetime1">
              <a:rPr lang="en-US" sz="1100" smtClean="0"/>
              <a:t>11/19/2014</a:t>
            </a:fld>
            <a:endParaRPr lang="en-US" dirty="0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 dirty="0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dirty="0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3C022653-CE4A-45F9-ABA0-3FFD853F5A58}" type="datetime1">
              <a:rPr lang="en-US" smtClean="0"/>
              <a:t>11/19/2014</a:t>
            </a:fld>
            <a:endParaRPr lang="en-US" dirty="0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 dirty="0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CE4E6D4A-45F9-4AD6-A449-28BDB8313385}" type="datetime1">
              <a:rPr lang="en-US" smtClean="0"/>
              <a:t>11/19/2014</a:t>
            </a:fld>
            <a:endParaRPr lang="en-US" dirty="0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 dirty="0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E27A88E7-0E1A-4672-ACE9-D35A6AF999D4}" type="datetime1">
              <a:rPr lang="en-US" smtClean="0"/>
              <a:t>11/19/2014</a:t>
            </a:fld>
            <a:endParaRPr lang="en-US" dirty="0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 dirty="0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FBB051FC-41EE-421F-8708-1042F633287C}" type="datetime1">
              <a:rPr lang="en-US" smtClean="0"/>
              <a:t>11/19/2014</a:t>
            </a:fld>
            <a:endParaRPr lang="en-US" dirty="0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 dirty="0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 dirty="0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A7D96CA-58A0-42A6-85CE-519809A8A906}" type="datetime1">
              <a:rPr lang="en-US" smtClean="0"/>
              <a:t>11/19/2014</a:t>
            </a:fld>
            <a:endParaRPr lang="en-US" dirty="0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E057B9B0-77A0-4313-9BA6-CD9C548E1D5D}" type="datetime1">
              <a:rPr lang="en-US" sz="1100" smtClean="0"/>
              <a:t>11/19/2014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dirty="0"/>
          </a:p>
        </p:txBody>
      </p:sp>
      <p:sp>
        <p:nvSpPr>
          <p:cNvPr id="9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3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A270BEC2-9E2F-48BF-ABBB-90387C7A64B4}" type="datetime1">
              <a:rPr lang="en-US" sz="1100" smtClean="0"/>
              <a:t>11/19/2014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1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r"/>
            <a:fld id="{C7B22050-79F9-429F-A6ED-41A6A0572663}" type="datetime1">
              <a:rPr lang="en-US" sz="1100" smtClean="0"/>
              <a:t>11/19/2014</a:t>
            </a:fld>
            <a:endParaRPr lang="en-US" sz="1050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B Bardiya" pitchFamily="2" charset="-78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1.xml"/><Relationship Id="rId7" Type="http://schemas.microsoft.com/office/2007/relationships/diagramDrawing" Target="../diagrams/drawing3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31.xml"/><Relationship Id="rId5" Type="http://schemas.openxmlformats.org/officeDocument/2006/relationships/diagramQuickStyle" Target="../diagrams/quickStyle31.xml"/><Relationship Id="rId4" Type="http://schemas.openxmlformats.org/officeDocument/2006/relationships/diagramLayout" Target="../diagrams/layout3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2.xml"/><Relationship Id="rId7" Type="http://schemas.microsoft.com/office/2007/relationships/diagramDrawing" Target="../diagrams/drawing3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32.xml"/><Relationship Id="rId5" Type="http://schemas.openxmlformats.org/officeDocument/2006/relationships/diagramQuickStyle" Target="../diagrams/quickStyle32.xml"/><Relationship Id="rId4" Type="http://schemas.openxmlformats.org/officeDocument/2006/relationships/diagramLayout" Target="../diagrams/layout3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3.xml"/><Relationship Id="rId7" Type="http://schemas.microsoft.com/office/2007/relationships/diagramDrawing" Target="../diagrams/drawing3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33.xml"/><Relationship Id="rId5" Type="http://schemas.openxmlformats.org/officeDocument/2006/relationships/diagramQuickStyle" Target="../diagrams/quickStyle33.xml"/><Relationship Id="rId4" Type="http://schemas.openxmlformats.org/officeDocument/2006/relationships/diagramLayout" Target="../diagrams/layout3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4.xml"/><Relationship Id="rId7" Type="http://schemas.microsoft.com/office/2007/relationships/diagramDrawing" Target="../diagrams/drawing3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34.xml"/><Relationship Id="rId5" Type="http://schemas.openxmlformats.org/officeDocument/2006/relationships/diagramQuickStyle" Target="../diagrams/quickStyle34.xml"/><Relationship Id="rId4" Type="http://schemas.openxmlformats.org/officeDocument/2006/relationships/diagramLayout" Target="../diagrams/layout3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5.xml"/><Relationship Id="rId7" Type="http://schemas.microsoft.com/office/2007/relationships/diagramDrawing" Target="../diagrams/drawing3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35.xml"/><Relationship Id="rId5" Type="http://schemas.openxmlformats.org/officeDocument/2006/relationships/diagramQuickStyle" Target="../diagrams/quickStyle35.xml"/><Relationship Id="rId4" Type="http://schemas.openxmlformats.org/officeDocument/2006/relationships/diagramLayout" Target="../diagrams/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6.xml"/><Relationship Id="rId7" Type="http://schemas.microsoft.com/office/2007/relationships/diagramDrawing" Target="../diagrams/drawing3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36.xml"/><Relationship Id="rId5" Type="http://schemas.openxmlformats.org/officeDocument/2006/relationships/diagramQuickStyle" Target="../diagrams/quickStyle36.xml"/><Relationship Id="rId4" Type="http://schemas.openxmlformats.org/officeDocument/2006/relationships/diagramLayout" Target="../diagrams/layout3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7.xml"/><Relationship Id="rId7" Type="http://schemas.microsoft.com/office/2007/relationships/diagramDrawing" Target="../diagrams/drawing3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37.xml"/><Relationship Id="rId5" Type="http://schemas.openxmlformats.org/officeDocument/2006/relationships/diagramQuickStyle" Target="../diagrams/quickStyle37.xml"/><Relationship Id="rId4" Type="http://schemas.openxmlformats.org/officeDocument/2006/relationships/diagramLayout" Target="../diagrams/layout3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8.xml"/><Relationship Id="rId7" Type="http://schemas.microsoft.com/office/2007/relationships/diagramDrawing" Target="../diagrams/drawing3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38.xml"/><Relationship Id="rId5" Type="http://schemas.openxmlformats.org/officeDocument/2006/relationships/diagramQuickStyle" Target="../diagrams/quickStyle38.xml"/><Relationship Id="rId4" Type="http://schemas.openxmlformats.org/officeDocument/2006/relationships/diagramLayout" Target="../diagrams/layout3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9.xml"/><Relationship Id="rId7" Type="http://schemas.microsoft.com/office/2007/relationships/diagramDrawing" Target="../diagrams/drawing3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39.xml"/><Relationship Id="rId5" Type="http://schemas.openxmlformats.org/officeDocument/2006/relationships/diagramQuickStyle" Target="../diagrams/quickStyle39.xml"/><Relationship Id="rId4" Type="http://schemas.openxmlformats.org/officeDocument/2006/relationships/diagramLayout" Target="../diagrams/layout3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0.xml"/><Relationship Id="rId7" Type="http://schemas.microsoft.com/office/2007/relationships/diagramDrawing" Target="../diagrams/drawing4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40.xml"/><Relationship Id="rId5" Type="http://schemas.openxmlformats.org/officeDocument/2006/relationships/diagramQuickStyle" Target="../diagrams/quickStyle40.xml"/><Relationship Id="rId4" Type="http://schemas.openxmlformats.org/officeDocument/2006/relationships/diagramLayout" Target="../diagrams/layout40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1.xml"/><Relationship Id="rId7" Type="http://schemas.microsoft.com/office/2007/relationships/diagramDrawing" Target="../diagrams/drawing4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41.xml"/><Relationship Id="rId5" Type="http://schemas.openxmlformats.org/officeDocument/2006/relationships/diagramQuickStyle" Target="../diagrams/quickStyle41.xml"/><Relationship Id="rId4" Type="http://schemas.openxmlformats.org/officeDocument/2006/relationships/diagramLayout" Target="../diagrams/layout4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2.xml"/><Relationship Id="rId7" Type="http://schemas.microsoft.com/office/2007/relationships/diagramDrawing" Target="../diagrams/drawing4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42.xml"/><Relationship Id="rId5" Type="http://schemas.openxmlformats.org/officeDocument/2006/relationships/diagramQuickStyle" Target="../diagrams/quickStyle42.xml"/><Relationship Id="rId4" Type="http://schemas.openxmlformats.org/officeDocument/2006/relationships/diagramLayout" Target="../diagrams/layout4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3.xml"/><Relationship Id="rId7" Type="http://schemas.microsoft.com/office/2007/relationships/diagramDrawing" Target="../diagrams/drawing4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43.xml"/><Relationship Id="rId5" Type="http://schemas.openxmlformats.org/officeDocument/2006/relationships/diagramQuickStyle" Target="../diagrams/quickStyle43.xml"/><Relationship Id="rId4" Type="http://schemas.openxmlformats.org/officeDocument/2006/relationships/diagramLayout" Target="../diagrams/layout4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4.xml"/><Relationship Id="rId7" Type="http://schemas.microsoft.com/office/2007/relationships/diagramDrawing" Target="../diagrams/drawing4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44.xml"/><Relationship Id="rId5" Type="http://schemas.openxmlformats.org/officeDocument/2006/relationships/diagramQuickStyle" Target="../diagrams/quickStyle44.xml"/><Relationship Id="rId4" Type="http://schemas.openxmlformats.org/officeDocument/2006/relationships/diagramLayout" Target="../diagrams/layout4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6.xml"/><Relationship Id="rId3" Type="http://schemas.openxmlformats.org/officeDocument/2006/relationships/diagramData" Target="../diagrams/data45.xml"/><Relationship Id="rId7" Type="http://schemas.microsoft.com/office/2007/relationships/diagramDrawing" Target="../diagrams/drawing45.xml"/><Relationship Id="rId12" Type="http://schemas.microsoft.com/office/2007/relationships/diagramDrawing" Target="../diagrams/drawing4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45.xml"/><Relationship Id="rId11" Type="http://schemas.openxmlformats.org/officeDocument/2006/relationships/diagramColors" Target="../diagrams/colors46.xml"/><Relationship Id="rId5" Type="http://schemas.openxmlformats.org/officeDocument/2006/relationships/diagramQuickStyle" Target="../diagrams/quickStyle45.xml"/><Relationship Id="rId10" Type="http://schemas.openxmlformats.org/officeDocument/2006/relationships/diagramQuickStyle" Target="../diagrams/quickStyle46.xml"/><Relationship Id="rId4" Type="http://schemas.openxmlformats.org/officeDocument/2006/relationships/diagramLayout" Target="../diagrams/layout45.xml"/><Relationship Id="rId9" Type="http://schemas.openxmlformats.org/officeDocument/2006/relationships/diagramLayout" Target="../diagrams/layout4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7.xml"/><Relationship Id="rId7" Type="http://schemas.microsoft.com/office/2007/relationships/diagramDrawing" Target="../diagrams/drawing4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47.xml"/><Relationship Id="rId5" Type="http://schemas.openxmlformats.org/officeDocument/2006/relationships/diagramQuickStyle" Target="../diagrams/quickStyle47.xml"/><Relationship Id="rId4" Type="http://schemas.openxmlformats.org/officeDocument/2006/relationships/diagramLayout" Target="../diagrams/layout4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0206"/>
            <a:ext cx="7772400" cy="1828800"/>
          </a:xfrm>
        </p:spPr>
        <p:txBody>
          <a:bodyPr/>
          <a:lstStyle/>
          <a:p>
            <a:pPr algn="ctr"/>
            <a:r>
              <a:rPr lang="fa-IR" dirty="0" smtClean="0"/>
              <a:t>بسم‌الله الرحمن الرحیم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طرح و متغیرهای کلان اقتصادی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685800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6C2F69-7A99-46E7-A29A-3042BBA9D5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3F6C2F69-7A99-46E7-A29A-3042BBA9D5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3F6C2F69-7A99-46E7-A29A-3042BBA9D5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1586E3-85F2-43B4-BBAF-49184AD81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011586E3-85F2-43B4-BBAF-49184AD81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011586E3-85F2-43B4-BBAF-49184AD81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064B06-78CC-42FC-A72A-09203712D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1A064B06-78CC-42FC-A72A-09203712D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1A064B06-78CC-42FC-A72A-09203712D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328476-8F22-4853-8AB4-FDB4D457E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60328476-8F22-4853-8AB4-FDB4D457E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60328476-8F22-4853-8AB4-FDB4D457E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2A5553-29F0-432C-A99C-844D6B945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FB2A5553-29F0-432C-A99C-844D6B945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FB2A5553-29F0-432C-A99C-844D6B945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DDD65E-1BE0-4C8A-8DEB-85487A040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8EDDD65E-1BE0-4C8A-8DEB-85487A040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8EDDD65E-1BE0-4C8A-8DEB-85487A040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E32FFB-AC8B-4FE9-98E8-A9797944A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57E32FFB-AC8B-4FE9-98E8-A9797944A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57E32FFB-AC8B-4FE9-98E8-A9797944A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710D03-EE4E-4774-A55B-E740B357B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84710D03-EE4E-4774-A55B-E740B357B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84710D03-EE4E-4774-A55B-E740B357B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B65678-6E82-4C7D-A662-18C6117F6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41B65678-6E82-4C7D-A662-18C6117F6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41B65678-6E82-4C7D-A662-18C6117F6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40C74A-28FE-4A08-B1E2-3099F5D9DF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8A40C74A-28FE-4A08-B1E2-3099F5D9DF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8A40C74A-28FE-4A08-B1E2-3099F5D9DF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روندهای موردانتظار در ایران</a:t>
            </a:r>
            <a:endParaRPr 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4572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تغییر ترکیب بدهی‌ها-افزایش ریسک تأمین مالی</a:t>
            </a:r>
            <a:endParaRPr 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Titr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65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مشکلات شرکت‌های ایرانی در بانک‌ها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جستجوی راه‌کارهای تأمین مالی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بازارهای مالی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67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>
          <a:xfrm>
            <a:off x="685800" y="3886200"/>
            <a:ext cx="7772400" cy="1828800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</a:br>
            <a:r>
              <a:rPr lang="fa-IR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Titr" pitchFamily="2" charset="-78"/>
              </a:rPr>
              <a:t>جایگاه بازار سرمایه در بانکداری تجاری</a:t>
            </a:r>
            <a:r>
              <a:rPr lang="en-US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/>
            </a:r>
            <a:br>
              <a:rPr lang="en-US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</a:br>
            <a: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/>
            </a:r>
            <a:br>
              <a:rPr lang="fa-IR" sz="8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</a:br>
            <a:endParaRPr lang="fa-IR" sz="8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22376" y="4142232"/>
            <a:ext cx="7772400" cy="1877568"/>
          </a:xfrm>
          <a:prstGeom prst="rect">
            <a:avLst/>
          </a:prstGeom>
        </p:spPr>
        <p:txBody>
          <a:bodyPr vert="horz" lIns="182880" tIns="0">
            <a:normAutofit/>
          </a:bodyPr>
          <a:lstStyle/>
          <a:p>
            <a:pPr marL="36576" lvl="0" algn="r" rtl="1">
              <a:buClr>
                <a:schemeClr val="accent1"/>
              </a:buClr>
              <a:buSzPct val="80000"/>
              <a:defRPr/>
            </a:pP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abic Typesetting" pitchFamily="66" charset="-78"/>
                <a:ea typeface="Arial Unicode MS" pitchFamily="34" charset="-128"/>
                <a:cs typeface="B Davat" pitchFamily="2" charset="-78"/>
              </a:rPr>
              <a:t>28 </a:t>
            </a:r>
            <a:r>
              <a:rPr lang="fa-IR" sz="2000" b="1" noProof="0" dirty="0" smtClean="0">
                <a:solidFill>
                  <a:srgbClr val="0070C0"/>
                </a:solidFill>
                <a:latin typeface="Arabic Typesetting" pitchFamily="66" charset="-78"/>
                <a:ea typeface="Arial Unicode MS" pitchFamily="34" charset="-128"/>
                <a:cs typeface="B Davat" pitchFamily="2" charset="-78"/>
              </a:rPr>
              <a:t>آبان‏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abic Typesetting" pitchFamily="66" charset="-78"/>
                <a:ea typeface="Arial Unicode MS" pitchFamily="34" charset="-128"/>
                <a:cs typeface="B Davat" pitchFamily="2" charset="-78"/>
              </a:rPr>
              <a:t>ماه</a:t>
            </a:r>
            <a:r>
              <a:rPr kumimoji="0" lang="fa-IR" sz="2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abic Typesetting" pitchFamily="66" charset="-78"/>
                <a:ea typeface="Arial Unicode MS" pitchFamily="34" charset="-128"/>
                <a:cs typeface="B Davat" pitchFamily="2" charset="-78"/>
              </a:rPr>
              <a:t> 93</a:t>
            </a:r>
            <a:r>
              <a:rPr lang="fa-IR" sz="2000" b="1" dirty="0" smtClean="0">
                <a:solidFill>
                  <a:srgbClr val="0070C0"/>
                </a:solidFill>
                <a:latin typeface="Arabic Typesetting" pitchFamily="66" charset="-78"/>
                <a:ea typeface="Arial Unicode MS" pitchFamily="34" charset="-128"/>
                <a:cs typeface="B Davat" pitchFamily="2" charset="-78"/>
              </a:rPr>
              <a:t> </a:t>
            </a:r>
          </a:p>
          <a:p>
            <a:pPr marL="36576" lvl="0" algn="r" rtl="1">
              <a:buClr>
                <a:schemeClr val="accent1"/>
              </a:buClr>
              <a:buSzPct val="80000"/>
              <a:defRPr/>
            </a:pPr>
            <a:endParaRPr kumimoji="0" lang="fa-IR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abic Typesetting" pitchFamily="66" charset="-78"/>
              <a:ea typeface="Arial Unicode MS" pitchFamily="34" charset="-128"/>
              <a:cs typeface="B Davat" pitchFamily="2" charset="-78"/>
            </a:endParaRPr>
          </a:p>
          <a:p>
            <a:pPr marL="36576" lvl="0" algn="r" rtl="1">
              <a:buClr>
                <a:schemeClr val="accent1"/>
              </a:buClr>
              <a:buSzPct val="80000"/>
              <a:defRPr/>
            </a:pPr>
            <a:endParaRPr kumimoji="0" lang="fa-IR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abic Typesetting" pitchFamily="66" charset="-78"/>
              <a:ea typeface="Arial Unicode MS" pitchFamily="34" charset="-128"/>
              <a:cs typeface="B Davat" pitchFamily="2" charset="-78"/>
            </a:endParaRPr>
          </a:p>
          <a:p>
            <a:pPr marL="36576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fa-IR" sz="2000" b="1" noProof="0" dirty="0" smtClean="0">
              <a:solidFill>
                <a:srgbClr val="0070C0"/>
              </a:solidFill>
              <a:latin typeface="Arabic Typesetting" pitchFamily="66" charset="-78"/>
              <a:ea typeface="Arial Unicode MS" pitchFamily="34" charset="-128"/>
              <a:cs typeface="B Davat" pitchFamily="2" charset="-78"/>
            </a:endParaRPr>
          </a:p>
          <a:p>
            <a:pPr marL="36576" algn="r" rtl="1">
              <a:buClr>
                <a:schemeClr val="accent1"/>
              </a:buClr>
              <a:buSzPct val="80000"/>
              <a:defRPr/>
            </a:pPr>
            <a:endParaRPr lang="en-US" sz="2400" b="1" dirty="0" smtClean="0">
              <a:solidFill>
                <a:srgbClr val="0070C0"/>
              </a:solidFill>
              <a:latin typeface="Arabic Typesetting" pitchFamily="66" charset="-78"/>
              <a:ea typeface="Arial Unicode MS" pitchFamily="34" charset="-128"/>
              <a:cs typeface="B Davat" pitchFamily="2" charset="-78"/>
            </a:endParaRPr>
          </a:p>
          <a:p>
            <a:pPr marL="36576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fa-IR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abic Typesetting" pitchFamily="66" charset="-78"/>
              <a:ea typeface="Arial Unicode MS" pitchFamily="34" charset="-128"/>
              <a:cs typeface="B Davat" pitchFamily="2" charset="-78"/>
            </a:endParaRPr>
          </a:p>
          <a:p>
            <a:pPr marL="36576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fa-IR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abic Typesetting" pitchFamily="66" charset="-78"/>
              <a:ea typeface="Arial Unicode MS" pitchFamily="34" charset="-128"/>
              <a:cs typeface="B Davat" pitchFamily="2" charset="-78"/>
            </a:endParaRPr>
          </a:p>
          <a:p>
            <a:pPr marL="36576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fa-IR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abic Typesetting" pitchFamily="66" charset="-78"/>
              <a:ea typeface="Arial Unicode MS" pitchFamily="34" charset="-128"/>
              <a:cs typeface="B Davat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4495800"/>
            <a:ext cx="33528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ea typeface="Arial Unicode MS" pitchFamily="34" charset="-128"/>
                <a:cs typeface="B Elham" pitchFamily="2" charset="-78"/>
              </a:rPr>
              <a:t>حسین عبده تبریزی</a:t>
            </a:r>
          </a:p>
          <a:p>
            <a:pPr algn="ctr"/>
            <a:endParaRPr lang="fa-IR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abic Typesetting" pitchFamily="66" charset="-78"/>
              <a:ea typeface="Arial Unicode MS" pitchFamily="34" charset="-128"/>
              <a:cs typeface="B Elham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6019800"/>
            <a:ext cx="26670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www.finance.ir</a:t>
            </a:r>
            <a:endParaRPr lang="fa-IR" dirty="0"/>
          </a:p>
        </p:txBody>
      </p:sp>
      <p:pic>
        <p:nvPicPr>
          <p:cNvPr id="1026" name="Picture 2" descr="C:\Users\Alavi\Desktop\New folder\بانک-انصا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648200"/>
            <a:ext cx="1547812" cy="1728787"/>
          </a:xfrm>
          <a:prstGeom prst="rect">
            <a:avLst/>
          </a:prstGeom>
          <a:noFill/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pPr algn="ctr"/>
            <a:r>
              <a:rPr lang="fa-IR" dirty="0" smtClean="0"/>
              <a:t>روش‌های تأمین مالی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67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شرکت‌های تأمین سرمایه در مقابل بانک‌های تجاری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a-IR" dirty="0" smtClean="0">
                <a:ln/>
                <a:solidFill>
                  <a:schemeClr val="accent3"/>
                </a:solidFill>
              </a:rPr>
              <a:t>بانک تجاری</a:t>
            </a:r>
            <a:endParaRPr lang="fa-IR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a-IR" dirty="0" smtClean="0">
                <a:ln/>
                <a:solidFill>
                  <a:schemeClr val="accent3"/>
                </a:solidFill>
              </a:rPr>
              <a:t>تأمین سرمایه</a:t>
            </a:r>
            <a:endParaRPr lang="fa-IR" dirty="0">
              <a:ln/>
              <a:solidFill>
                <a:schemeClr val="accent3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607224" y="1681162"/>
            <a:ext cx="3931920" cy="551655"/>
          </a:xfrm>
          <a:custGeom>
            <a:avLst/>
            <a:gdLst>
              <a:gd name="connsiteX0" fmla="*/ 0 w 3931920"/>
              <a:gd name="connsiteY0" fmla="*/ 91944 h 551655"/>
              <a:gd name="connsiteX1" fmla="*/ 26930 w 3931920"/>
              <a:gd name="connsiteY1" fmla="*/ 26930 h 551655"/>
              <a:gd name="connsiteX2" fmla="*/ 91944 w 3931920"/>
              <a:gd name="connsiteY2" fmla="*/ 0 h 551655"/>
              <a:gd name="connsiteX3" fmla="*/ 3839976 w 3931920"/>
              <a:gd name="connsiteY3" fmla="*/ 0 h 551655"/>
              <a:gd name="connsiteX4" fmla="*/ 3904990 w 3931920"/>
              <a:gd name="connsiteY4" fmla="*/ 26930 h 551655"/>
              <a:gd name="connsiteX5" fmla="*/ 3931920 w 3931920"/>
              <a:gd name="connsiteY5" fmla="*/ 91944 h 551655"/>
              <a:gd name="connsiteX6" fmla="*/ 3931920 w 3931920"/>
              <a:gd name="connsiteY6" fmla="*/ 459711 h 551655"/>
              <a:gd name="connsiteX7" fmla="*/ 3904990 w 3931920"/>
              <a:gd name="connsiteY7" fmla="*/ 524725 h 551655"/>
              <a:gd name="connsiteX8" fmla="*/ 3839976 w 3931920"/>
              <a:gd name="connsiteY8" fmla="*/ 551655 h 551655"/>
              <a:gd name="connsiteX9" fmla="*/ 91944 w 3931920"/>
              <a:gd name="connsiteY9" fmla="*/ 551655 h 551655"/>
              <a:gd name="connsiteX10" fmla="*/ 26930 w 3931920"/>
              <a:gd name="connsiteY10" fmla="*/ 524725 h 551655"/>
              <a:gd name="connsiteX11" fmla="*/ 0 w 3931920"/>
              <a:gd name="connsiteY11" fmla="*/ 459711 h 551655"/>
              <a:gd name="connsiteX12" fmla="*/ 0 w 3931920"/>
              <a:gd name="connsiteY12" fmla="*/ 91944 h 55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51655">
                <a:moveTo>
                  <a:pt x="0" y="91944"/>
                </a:moveTo>
                <a:cubicBezTo>
                  <a:pt x="0" y="67559"/>
                  <a:pt x="9687" y="44173"/>
                  <a:pt x="26930" y="26930"/>
                </a:cubicBezTo>
                <a:cubicBezTo>
                  <a:pt x="44173" y="9687"/>
                  <a:pt x="67559" y="0"/>
                  <a:pt x="91944" y="0"/>
                </a:cubicBezTo>
                <a:lnTo>
                  <a:pt x="3839976" y="0"/>
                </a:lnTo>
                <a:cubicBezTo>
                  <a:pt x="3864361" y="0"/>
                  <a:pt x="3887747" y="9687"/>
                  <a:pt x="3904990" y="26930"/>
                </a:cubicBezTo>
                <a:cubicBezTo>
                  <a:pt x="3922233" y="44173"/>
                  <a:pt x="3931920" y="67559"/>
                  <a:pt x="3931920" y="91944"/>
                </a:cubicBezTo>
                <a:lnTo>
                  <a:pt x="3931920" y="459711"/>
                </a:lnTo>
                <a:cubicBezTo>
                  <a:pt x="3931920" y="484096"/>
                  <a:pt x="3922233" y="507482"/>
                  <a:pt x="3904990" y="524725"/>
                </a:cubicBezTo>
                <a:cubicBezTo>
                  <a:pt x="3887747" y="541968"/>
                  <a:pt x="3864361" y="551655"/>
                  <a:pt x="3839976" y="551655"/>
                </a:cubicBezTo>
                <a:lnTo>
                  <a:pt x="91944" y="551655"/>
                </a:lnTo>
                <a:cubicBezTo>
                  <a:pt x="67559" y="551655"/>
                  <a:pt x="44173" y="541968"/>
                  <a:pt x="26930" y="524725"/>
                </a:cubicBezTo>
                <a:cubicBezTo>
                  <a:pt x="9687" y="507482"/>
                  <a:pt x="0" y="484096"/>
                  <a:pt x="0" y="459711"/>
                </a:cubicBezTo>
                <a:lnTo>
                  <a:pt x="0" y="9194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560" tIns="114560" rIns="114560" bIns="114560" numCol="1" spcCol="1270" anchor="ctr" anchorCtr="0">
            <a:noAutofit/>
          </a:bodyPr>
          <a:lstStyle/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300" kern="1200" dirty="0" smtClean="0"/>
              <a:t>سپرده‌پذیر</a:t>
            </a:r>
            <a:endParaRPr lang="fa-IR" sz="2300" kern="1200" dirty="0"/>
          </a:p>
        </p:txBody>
      </p:sp>
      <p:sp>
        <p:nvSpPr>
          <p:cNvPr id="18" name="Freeform 17"/>
          <p:cNvSpPr/>
          <p:nvPr/>
        </p:nvSpPr>
        <p:spPr>
          <a:xfrm>
            <a:off x="607224" y="2299057"/>
            <a:ext cx="3931920" cy="551655"/>
          </a:xfrm>
          <a:custGeom>
            <a:avLst/>
            <a:gdLst>
              <a:gd name="connsiteX0" fmla="*/ 0 w 3931920"/>
              <a:gd name="connsiteY0" fmla="*/ 91944 h 551655"/>
              <a:gd name="connsiteX1" fmla="*/ 26930 w 3931920"/>
              <a:gd name="connsiteY1" fmla="*/ 26930 h 551655"/>
              <a:gd name="connsiteX2" fmla="*/ 91944 w 3931920"/>
              <a:gd name="connsiteY2" fmla="*/ 0 h 551655"/>
              <a:gd name="connsiteX3" fmla="*/ 3839976 w 3931920"/>
              <a:gd name="connsiteY3" fmla="*/ 0 h 551655"/>
              <a:gd name="connsiteX4" fmla="*/ 3904990 w 3931920"/>
              <a:gd name="connsiteY4" fmla="*/ 26930 h 551655"/>
              <a:gd name="connsiteX5" fmla="*/ 3931920 w 3931920"/>
              <a:gd name="connsiteY5" fmla="*/ 91944 h 551655"/>
              <a:gd name="connsiteX6" fmla="*/ 3931920 w 3931920"/>
              <a:gd name="connsiteY6" fmla="*/ 459711 h 551655"/>
              <a:gd name="connsiteX7" fmla="*/ 3904990 w 3931920"/>
              <a:gd name="connsiteY7" fmla="*/ 524725 h 551655"/>
              <a:gd name="connsiteX8" fmla="*/ 3839976 w 3931920"/>
              <a:gd name="connsiteY8" fmla="*/ 551655 h 551655"/>
              <a:gd name="connsiteX9" fmla="*/ 91944 w 3931920"/>
              <a:gd name="connsiteY9" fmla="*/ 551655 h 551655"/>
              <a:gd name="connsiteX10" fmla="*/ 26930 w 3931920"/>
              <a:gd name="connsiteY10" fmla="*/ 524725 h 551655"/>
              <a:gd name="connsiteX11" fmla="*/ 0 w 3931920"/>
              <a:gd name="connsiteY11" fmla="*/ 459711 h 551655"/>
              <a:gd name="connsiteX12" fmla="*/ 0 w 3931920"/>
              <a:gd name="connsiteY12" fmla="*/ 91944 h 55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51655">
                <a:moveTo>
                  <a:pt x="0" y="91944"/>
                </a:moveTo>
                <a:cubicBezTo>
                  <a:pt x="0" y="67559"/>
                  <a:pt x="9687" y="44173"/>
                  <a:pt x="26930" y="26930"/>
                </a:cubicBezTo>
                <a:cubicBezTo>
                  <a:pt x="44173" y="9687"/>
                  <a:pt x="67559" y="0"/>
                  <a:pt x="91944" y="0"/>
                </a:cubicBezTo>
                <a:lnTo>
                  <a:pt x="3839976" y="0"/>
                </a:lnTo>
                <a:cubicBezTo>
                  <a:pt x="3864361" y="0"/>
                  <a:pt x="3887747" y="9687"/>
                  <a:pt x="3904990" y="26930"/>
                </a:cubicBezTo>
                <a:cubicBezTo>
                  <a:pt x="3922233" y="44173"/>
                  <a:pt x="3931920" y="67559"/>
                  <a:pt x="3931920" y="91944"/>
                </a:cubicBezTo>
                <a:lnTo>
                  <a:pt x="3931920" y="459711"/>
                </a:lnTo>
                <a:cubicBezTo>
                  <a:pt x="3931920" y="484096"/>
                  <a:pt x="3922233" y="507482"/>
                  <a:pt x="3904990" y="524725"/>
                </a:cubicBezTo>
                <a:cubicBezTo>
                  <a:pt x="3887747" y="541968"/>
                  <a:pt x="3864361" y="551655"/>
                  <a:pt x="3839976" y="551655"/>
                </a:cubicBezTo>
                <a:lnTo>
                  <a:pt x="91944" y="551655"/>
                </a:lnTo>
                <a:cubicBezTo>
                  <a:pt x="67559" y="551655"/>
                  <a:pt x="44173" y="541968"/>
                  <a:pt x="26930" y="524725"/>
                </a:cubicBezTo>
                <a:cubicBezTo>
                  <a:pt x="9687" y="507482"/>
                  <a:pt x="0" y="484096"/>
                  <a:pt x="0" y="459711"/>
                </a:cubicBezTo>
                <a:lnTo>
                  <a:pt x="0" y="9194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560" tIns="114560" rIns="114560" bIns="114560" numCol="1" spcCol="1270" anchor="ctr" anchorCtr="0">
            <a:noAutofit/>
          </a:bodyPr>
          <a:lstStyle/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300" kern="1200" dirty="0" smtClean="0"/>
              <a:t>تأمین مالی افراد و شرکت‌ها</a:t>
            </a:r>
            <a:endParaRPr lang="fa-IR" sz="2300" kern="1200" dirty="0"/>
          </a:p>
        </p:txBody>
      </p:sp>
      <p:sp>
        <p:nvSpPr>
          <p:cNvPr id="19" name="Freeform 18"/>
          <p:cNvSpPr/>
          <p:nvPr/>
        </p:nvSpPr>
        <p:spPr>
          <a:xfrm>
            <a:off x="607224" y="2916952"/>
            <a:ext cx="3931920" cy="551655"/>
          </a:xfrm>
          <a:custGeom>
            <a:avLst/>
            <a:gdLst>
              <a:gd name="connsiteX0" fmla="*/ 0 w 3931920"/>
              <a:gd name="connsiteY0" fmla="*/ 91944 h 551655"/>
              <a:gd name="connsiteX1" fmla="*/ 26930 w 3931920"/>
              <a:gd name="connsiteY1" fmla="*/ 26930 h 551655"/>
              <a:gd name="connsiteX2" fmla="*/ 91944 w 3931920"/>
              <a:gd name="connsiteY2" fmla="*/ 0 h 551655"/>
              <a:gd name="connsiteX3" fmla="*/ 3839976 w 3931920"/>
              <a:gd name="connsiteY3" fmla="*/ 0 h 551655"/>
              <a:gd name="connsiteX4" fmla="*/ 3904990 w 3931920"/>
              <a:gd name="connsiteY4" fmla="*/ 26930 h 551655"/>
              <a:gd name="connsiteX5" fmla="*/ 3931920 w 3931920"/>
              <a:gd name="connsiteY5" fmla="*/ 91944 h 551655"/>
              <a:gd name="connsiteX6" fmla="*/ 3931920 w 3931920"/>
              <a:gd name="connsiteY6" fmla="*/ 459711 h 551655"/>
              <a:gd name="connsiteX7" fmla="*/ 3904990 w 3931920"/>
              <a:gd name="connsiteY7" fmla="*/ 524725 h 551655"/>
              <a:gd name="connsiteX8" fmla="*/ 3839976 w 3931920"/>
              <a:gd name="connsiteY8" fmla="*/ 551655 h 551655"/>
              <a:gd name="connsiteX9" fmla="*/ 91944 w 3931920"/>
              <a:gd name="connsiteY9" fmla="*/ 551655 h 551655"/>
              <a:gd name="connsiteX10" fmla="*/ 26930 w 3931920"/>
              <a:gd name="connsiteY10" fmla="*/ 524725 h 551655"/>
              <a:gd name="connsiteX11" fmla="*/ 0 w 3931920"/>
              <a:gd name="connsiteY11" fmla="*/ 459711 h 551655"/>
              <a:gd name="connsiteX12" fmla="*/ 0 w 3931920"/>
              <a:gd name="connsiteY12" fmla="*/ 91944 h 55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51655">
                <a:moveTo>
                  <a:pt x="0" y="91944"/>
                </a:moveTo>
                <a:cubicBezTo>
                  <a:pt x="0" y="67559"/>
                  <a:pt x="9687" y="44173"/>
                  <a:pt x="26930" y="26930"/>
                </a:cubicBezTo>
                <a:cubicBezTo>
                  <a:pt x="44173" y="9687"/>
                  <a:pt x="67559" y="0"/>
                  <a:pt x="91944" y="0"/>
                </a:cubicBezTo>
                <a:lnTo>
                  <a:pt x="3839976" y="0"/>
                </a:lnTo>
                <a:cubicBezTo>
                  <a:pt x="3864361" y="0"/>
                  <a:pt x="3887747" y="9687"/>
                  <a:pt x="3904990" y="26930"/>
                </a:cubicBezTo>
                <a:cubicBezTo>
                  <a:pt x="3922233" y="44173"/>
                  <a:pt x="3931920" y="67559"/>
                  <a:pt x="3931920" y="91944"/>
                </a:cubicBezTo>
                <a:lnTo>
                  <a:pt x="3931920" y="459711"/>
                </a:lnTo>
                <a:cubicBezTo>
                  <a:pt x="3931920" y="484096"/>
                  <a:pt x="3922233" y="507482"/>
                  <a:pt x="3904990" y="524725"/>
                </a:cubicBezTo>
                <a:cubicBezTo>
                  <a:pt x="3887747" y="541968"/>
                  <a:pt x="3864361" y="551655"/>
                  <a:pt x="3839976" y="551655"/>
                </a:cubicBezTo>
                <a:lnTo>
                  <a:pt x="91944" y="551655"/>
                </a:lnTo>
                <a:cubicBezTo>
                  <a:pt x="67559" y="551655"/>
                  <a:pt x="44173" y="541968"/>
                  <a:pt x="26930" y="524725"/>
                </a:cubicBezTo>
                <a:cubicBezTo>
                  <a:pt x="9687" y="507482"/>
                  <a:pt x="0" y="484096"/>
                  <a:pt x="0" y="459711"/>
                </a:cubicBezTo>
                <a:lnTo>
                  <a:pt x="0" y="9194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560" tIns="114560" rIns="114560" bIns="114560" numCol="1" spcCol="1270" anchor="ctr" anchorCtr="0">
            <a:noAutofit/>
          </a:bodyPr>
          <a:lstStyle/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300" kern="1200" dirty="0" smtClean="0"/>
              <a:t>عمدۀ فعالیت‌ها در بازار پول</a:t>
            </a:r>
            <a:endParaRPr lang="fa-IR" sz="2300" kern="1200" dirty="0"/>
          </a:p>
        </p:txBody>
      </p:sp>
      <p:sp>
        <p:nvSpPr>
          <p:cNvPr id="20" name="Freeform 19"/>
          <p:cNvSpPr/>
          <p:nvPr/>
        </p:nvSpPr>
        <p:spPr>
          <a:xfrm>
            <a:off x="607224" y="3534847"/>
            <a:ext cx="3931920" cy="551655"/>
          </a:xfrm>
          <a:custGeom>
            <a:avLst/>
            <a:gdLst>
              <a:gd name="connsiteX0" fmla="*/ 0 w 3931920"/>
              <a:gd name="connsiteY0" fmla="*/ 91944 h 551655"/>
              <a:gd name="connsiteX1" fmla="*/ 26930 w 3931920"/>
              <a:gd name="connsiteY1" fmla="*/ 26930 h 551655"/>
              <a:gd name="connsiteX2" fmla="*/ 91944 w 3931920"/>
              <a:gd name="connsiteY2" fmla="*/ 0 h 551655"/>
              <a:gd name="connsiteX3" fmla="*/ 3839976 w 3931920"/>
              <a:gd name="connsiteY3" fmla="*/ 0 h 551655"/>
              <a:gd name="connsiteX4" fmla="*/ 3904990 w 3931920"/>
              <a:gd name="connsiteY4" fmla="*/ 26930 h 551655"/>
              <a:gd name="connsiteX5" fmla="*/ 3931920 w 3931920"/>
              <a:gd name="connsiteY5" fmla="*/ 91944 h 551655"/>
              <a:gd name="connsiteX6" fmla="*/ 3931920 w 3931920"/>
              <a:gd name="connsiteY6" fmla="*/ 459711 h 551655"/>
              <a:gd name="connsiteX7" fmla="*/ 3904990 w 3931920"/>
              <a:gd name="connsiteY7" fmla="*/ 524725 h 551655"/>
              <a:gd name="connsiteX8" fmla="*/ 3839976 w 3931920"/>
              <a:gd name="connsiteY8" fmla="*/ 551655 h 551655"/>
              <a:gd name="connsiteX9" fmla="*/ 91944 w 3931920"/>
              <a:gd name="connsiteY9" fmla="*/ 551655 h 551655"/>
              <a:gd name="connsiteX10" fmla="*/ 26930 w 3931920"/>
              <a:gd name="connsiteY10" fmla="*/ 524725 h 551655"/>
              <a:gd name="connsiteX11" fmla="*/ 0 w 3931920"/>
              <a:gd name="connsiteY11" fmla="*/ 459711 h 551655"/>
              <a:gd name="connsiteX12" fmla="*/ 0 w 3931920"/>
              <a:gd name="connsiteY12" fmla="*/ 91944 h 55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51655">
                <a:moveTo>
                  <a:pt x="0" y="91944"/>
                </a:moveTo>
                <a:cubicBezTo>
                  <a:pt x="0" y="67559"/>
                  <a:pt x="9687" y="44173"/>
                  <a:pt x="26930" y="26930"/>
                </a:cubicBezTo>
                <a:cubicBezTo>
                  <a:pt x="44173" y="9687"/>
                  <a:pt x="67559" y="0"/>
                  <a:pt x="91944" y="0"/>
                </a:cubicBezTo>
                <a:lnTo>
                  <a:pt x="3839976" y="0"/>
                </a:lnTo>
                <a:cubicBezTo>
                  <a:pt x="3864361" y="0"/>
                  <a:pt x="3887747" y="9687"/>
                  <a:pt x="3904990" y="26930"/>
                </a:cubicBezTo>
                <a:cubicBezTo>
                  <a:pt x="3922233" y="44173"/>
                  <a:pt x="3931920" y="67559"/>
                  <a:pt x="3931920" y="91944"/>
                </a:cubicBezTo>
                <a:lnTo>
                  <a:pt x="3931920" y="459711"/>
                </a:lnTo>
                <a:cubicBezTo>
                  <a:pt x="3931920" y="484096"/>
                  <a:pt x="3922233" y="507482"/>
                  <a:pt x="3904990" y="524725"/>
                </a:cubicBezTo>
                <a:cubicBezTo>
                  <a:pt x="3887747" y="541968"/>
                  <a:pt x="3864361" y="551655"/>
                  <a:pt x="3839976" y="551655"/>
                </a:cubicBezTo>
                <a:lnTo>
                  <a:pt x="91944" y="551655"/>
                </a:lnTo>
                <a:cubicBezTo>
                  <a:pt x="67559" y="551655"/>
                  <a:pt x="44173" y="541968"/>
                  <a:pt x="26930" y="524725"/>
                </a:cubicBezTo>
                <a:cubicBezTo>
                  <a:pt x="9687" y="507482"/>
                  <a:pt x="0" y="484096"/>
                  <a:pt x="0" y="459711"/>
                </a:cubicBezTo>
                <a:lnTo>
                  <a:pt x="0" y="9194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560" tIns="114560" rIns="114560" bIns="114560" numCol="1" spcCol="1270" anchor="ctr" anchorCtr="0">
            <a:noAutofit/>
          </a:bodyPr>
          <a:lstStyle/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300" kern="1200" dirty="0" smtClean="0"/>
              <a:t>عمدۀ درآمد از شکاف نرخ بهره  </a:t>
            </a:r>
            <a:endParaRPr lang="en-US" sz="2300" kern="1200" dirty="0"/>
          </a:p>
        </p:txBody>
      </p:sp>
      <p:sp>
        <p:nvSpPr>
          <p:cNvPr id="21" name="Freeform 20"/>
          <p:cNvSpPr/>
          <p:nvPr/>
        </p:nvSpPr>
        <p:spPr>
          <a:xfrm>
            <a:off x="607224" y="4152742"/>
            <a:ext cx="3931920" cy="551655"/>
          </a:xfrm>
          <a:custGeom>
            <a:avLst/>
            <a:gdLst>
              <a:gd name="connsiteX0" fmla="*/ 0 w 3931920"/>
              <a:gd name="connsiteY0" fmla="*/ 91944 h 551655"/>
              <a:gd name="connsiteX1" fmla="*/ 26930 w 3931920"/>
              <a:gd name="connsiteY1" fmla="*/ 26930 h 551655"/>
              <a:gd name="connsiteX2" fmla="*/ 91944 w 3931920"/>
              <a:gd name="connsiteY2" fmla="*/ 0 h 551655"/>
              <a:gd name="connsiteX3" fmla="*/ 3839976 w 3931920"/>
              <a:gd name="connsiteY3" fmla="*/ 0 h 551655"/>
              <a:gd name="connsiteX4" fmla="*/ 3904990 w 3931920"/>
              <a:gd name="connsiteY4" fmla="*/ 26930 h 551655"/>
              <a:gd name="connsiteX5" fmla="*/ 3931920 w 3931920"/>
              <a:gd name="connsiteY5" fmla="*/ 91944 h 551655"/>
              <a:gd name="connsiteX6" fmla="*/ 3931920 w 3931920"/>
              <a:gd name="connsiteY6" fmla="*/ 459711 h 551655"/>
              <a:gd name="connsiteX7" fmla="*/ 3904990 w 3931920"/>
              <a:gd name="connsiteY7" fmla="*/ 524725 h 551655"/>
              <a:gd name="connsiteX8" fmla="*/ 3839976 w 3931920"/>
              <a:gd name="connsiteY8" fmla="*/ 551655 h 551655"/>
              <a:gd name="connsiteX9" fmla="*/ 91944 w 3931920"/>
              <a:gd name="connsiteY9" fmla="*/ 551655 h 551655"/>
              <a:gd name="connsiteX10" fmla="*/ 26930 w 3931920"/>
              <a:gd name="connsiteY10" fmla="*/ 524725 h 551655"/>
              <a:gd name="connsiteX11" fmla="*/ 0 w 3931920"/>
              <a:gd name="connsiteY11" fmla="*/ 459711 h 551655"/>
              <a:gd name="connsiteX12" fmla="*/ 0 w 3931920"/>
              <a:gd name="connsiteY12" fmla="*/ 91944 h 55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51655">
                <a:moveTo>
                  <a:pt x="0" y="91944"/>
                </a:moveTo>
                <a:cubicBezTo>
                  <a:pt x="0" y="67559"/>
                  <a:pt x="9687" y="44173"/>
                  <a:pt x="26930" y="26930"/>
                </a:cubicBezTo>
                <a:cubicBezTo>
                  <a:pt x="44173" y="9687"/>
                  <a:pt x="67559" y="0"/>
                  <a:pt x="91944" y="0"/>
                </a:cubicBezTo>
                <a:lnTo>
                  <a:pt x="3839976" y="0"/>
                </a:lnTo>
                <a:cubicBezTo>
                  <a:pt x="3864361" y="0"/>
                  <a:pt x="3887747" y="9687"/>
                  <a:pt x="3904990" y="26930"/>
                </a:cubicBezTo>
                <a:cubicBezTo>
                  <a:pt x="3922233" y="44173"/>
                  <a:pt x="3931920" y="67559"/>
                  <a:pt x="3931920" y="91944"/>
                </a:cubicBezTo>
                <a:lnTo>
                  <a:pt x="3931920" y="459711"/>
                </a:lnTo>
                <a:cubicBezTo>
                  <a:pt x="3931920" y="484096"/>
                  <a:pt x="3922233" y="507482"/>
                  <a:pt x="3904990" y="524725"/>
                </a:cubicBezTo>
                <a:cubicBezTo>
                  <a:pt x="3887747" y="541968"/>
                  <a:pt x="3864361" y="551655"/>
                  <a:pt x="3839976" y="551655"/>
                </a:cubicBezTo>
                <a:lnTo>
                  <a:pt x="91944" y="551655"/>
                </a:lnTo>
                <a:cubicBezTo>
                  <a:pt x="67559" y="551655"/>
                  <a:pt x="44173" y="541968"/>
                  <a:pt x="26930" y="524725"/>
                </a:cubicBezTo>
                <a:cubicBezTo>
                  <a:pt x="9687" y="507482"/>
                  <a:pt x="0" y="484096"/>
                  <a:pt x="0" y="459711"/>
                </a:cubicBezTo>
                <a:lnTo>
                  <a:pt x="0" y="9194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560" tIns="114560" rIns="114560" bIns="114560" numCol="1" spcCol="1270" anchor="ctr" anchorCtr="0">
            <a:noAutofit/>
          </a:bodyPr>
          <a:lstStyle/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300" kern="1200" dirty="0" smtClean="0"/>
              <a:t>تحت نظارت شدید</a:t>
            </a:r>
            <a:endParaRPr lang="fa-IR" sz="23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4652169" y="1746884"/>
            <a:ext cx="3931920" cy="527670"/>
          </a:xfrm>
          <a:custGeom>
            <a:avLst/>
            <a:gdLst>
              <a:gd name="connsiteX0" fmla="*/ 0 w 3931920"/>
              <a:gd name="connsiteY0" fmla="*/ 87947 h 527670"/>
              <a:gd name="connsiteX1" fmla="*/ 25759 w 3931920"/>
              <a:gd name="connsiteY1" fmla="*/ 25759 h 527670"/>
              <a:gd name="connsiteX2" fmla="*/ 87947 w 3931920"/>
              <a:gd name="connsiteY2" fmla="*/ 0 h 527670"/>
              <a:gd name="connsiteX3" fmla="*/ 3843973 w 3931920"/>
              <a:gd name="connsiteY3" fmla="*/ 0 h 527670"/>
              <a:gd name="connsiteX4" fmla="*/ 3906161 w 3931920"/>
              <a:gd name="connsiteY4" fmla="*/ 25759 h 527670"/>
              <a:gd name="connsiteX5" fmla="*/ 3931920 w 3931920"/>
              <a:gd name="connsiteY5" fmla="*/ 87947 h 527670"/>
              <a:gd name="connsiteX6" fmla="*/ 3931920 w 3931920"/>
              <a:gd name="connsiteY6" fmla="*/ 439723 h 527670"/>
              <a:gd name="connsiteX7" fmla="*/ 3906161 w 3931920"/>
              <a:gd name="connsiteY7" fmla="*/ 501911 h 527670"/>
              <a:gd name="connsiteX8" fmla="*/ 3843973 w 3931920"/>
              <a:gd name="connsiteY8" fmla="*/ 527670 h 527670"/>
              <a:gd name="connsiteX9" fmla="*/ 87947 w 3931920"/>
              <a:gd name="connsiteY9" fmla="*/ 527670 h 527670"/>
              <a:gd name="connsiteX10" fmla="*/ 25759 w 3931920"/>
              <a:gd name="connsiteY10" fmla="*/ 501911 h 527670"/>
              <a:gd name="connsiteX11" fmla="*/ 0 w 3931920"/>
              <a:gd name="connsiteY11" fmla="*/ 439723 h 527670"/>
              <a:gd name="connsiteX12" fmla="*/ 0 w 3931920"/>
              <a:gd name="connsiteY12" fmla="*/ 87947 h 5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27670">
                <a:moveTo>
                  <a:pt x="0" y="87947"/>
                </a:moveTo>
                <a:cubicBezTo>
                  <a:pt x="0" y="64622"/>
                  <a:pt x="9266" y="42252"/>
                  <a:pt x="25759" y="25759"/>
                </a:cubicBezTo>
                <a:cubicBezTo>
                  <a:pt x="42252" y="9266"/>
                  <a:pt x="64622" y="0"/>
                  <a:pt x="87947" y="0"/>
                </a:cubicBezTo>
                <a:lnTo>
                  <a:pt x="3843973" y="0"/>
                </a:lnTo>
                <a:cubicBezTo>
                  <a:pt x="3867298" y="0"/>
                  <a:pt x="3889668" y="9266"/>
                  <a:pt x="3906161" y="25759"/>
                </a:cubicBezTo>
                <a:cubicBezTo>
                  <a:pt x="3922654" y="42252"/>
                  <a:pt x="3931920" y="64622"/>
                  <a:pt x="3931920" y="87947"/>
                </a:cubicBezTo>
                <a:lnTo>
                  <a:pt x="3931920" y="439723"/>
                </a:lnTo>
                <a:cubicBezTo>
                  <a:pt x="3931920" y="463048"/>
                  <a:pt x="3922654" y="485418"/>
                  <a:pt x="3906161" y="501911"/>
                </a:cubicBezTo>
                <a:cubicBezTo>
                  <a:pt x="3889668" y="518404"/>
                  <a:pt x="3867298" y="527670"/>
                  <a:pt x="3843973" y="527670"/>
                </a:cubicBezTo>
                <a:lnTo>
                  <a:pt x="87947" y="527670"/>
                </a:lnTo>
                <a:cubicBezTo>
                  <a:pt x="64622" y="527670"/>
                  <a:pt x="42252" y="518404"/>
                  <a:pt x="25759" y="501911"/>
                </a:cubicBezTo>
                <a:cubicBezTo>
                  <a:pt x="9266" y="485418"/>
                  <a:pt x="0" y="463048"/>
                  <a:pt x="0" y="439723"/>
                </a:cubicBezTo>
                <a:lnTo>
                  <a:pt x="0" y="8794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79" tIns="109579" rIns="109579" bIns="109579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/>
              <a:t>غیرسپرده‌پذیر</a:t>
            </a:r>
            <a:endParaRPr lang="fa-IR" sz="22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4652169" y="2337914"/>
            <a:ext cx="3931920" cy="527670"/>
          </a:xfrm>
          <a:custGeom>
            <a:avLst/>
            <a:gdLst>
              <a:gd name="connsiteX0" fmla="*/ 0 w 3931920"/>
              <a:gd name="connsiteY0" fmla="*/ 87947 h 527670"/>
              <a:gd name="connsiteX1" fmla="*/ 25759 w 3931920"/>
              <a:gd name="connsiteY1" fmla="*/ 25759 h 527670"/>
              <a:gd name="connsiteX2" fmla="*/ 87947 w 3931920"/>
              <a:gd name="connsiteY2" fmla="*/ 0 h 527670"/>
              <a:gd name="connsiteX3" fmla="*/ 3843973 w 3931920"/>
              <a:gd name="connsiteY3" fmla="*/ 0 h 527670"/>
              <a:gd name="connsiteX4" fmla="*/ 3906161 w 3931920"/>
              <a:gd name="connsiteY4" fmla="*/ 25759 h 527670"/>
              <a:gd name="connsiteX5" fmla="*/ 3931920 w 3931920"/>
              <a:gd name="connsiteY5" fmla="*/ 87947 h 527670"/>
              <a:gd name="connsiteX6" fmla="*/ 3931920 w 3931920"/>
              <a:gd name="connsiteY6" fmla="*/ 439723 h 527670"/>
              <a:gd name="connsiteX7" fmla="*/ 3906161 w 3931920"/>
              <a:gd name="connsiteY7" fmla="*/ 501911 h 527670"/>
              <a:gd name="connsiteX8" fmla="*/ 3843973 w 3931920"/>
              <a:gd name="connsiteY8" fmla="*/ 527670 h 527670"/>
              <a:gd name="connsiteX9" fmla="*/ 87947 w 3931920"/>
              <a:gd name="connsiteY9" fmla="*/ 527670 h 527670"/>
              <a:gd name="connsiteX10" fmla="*/ 25759 w 3931920"/>
              <a:gd name="connsiteY10" fmla="*/ 501911 h 527670"/>
              <a:gd name="connsiteX11" fmla="*/ 0 w 3931920"/>
              <a:gd name="connsiteY11" fmla="*/ 439723 h 527670"/>
              <a:gd name="connsiteX12" fmla="*/ 0 w 3931920"/>
              <a:gd name="connsiteY12" fmla="*/ 87947 h 5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27670">
                <a:moveTo>
                  <a:pt x="0" y="87947"/>
                </a:moveTo>
                <a:cubicBezTo>
                  <a:pt x="0" y="64622"/>
                  <a:pt x="9266" y="42252"/>
                  <a:pt x="25759" y="25759"/>
                </a:cubicBezTo>
                <a:cubicBezTo>
                  <a:pt x="42252" y="9266"/>
                  <a:pt x="64622" y="0"/>
                  <a:pt x="87947" y="0"/>
                </a:cubicBezTo>
                <a:lnTo>
                  <a:pt x="3843973" y="0"/>
                </a:lnTo>
                <a:cubicBezTo>
                  <a:pt x="3867298" y="0"/>
                  <a:pt x="3889668" y="9266"/>
                  <a:pt x="3906161" y="25759"/>
                </a:cubicBezTo>
                <a:cubicBezTo>
                  <a:pt x="3922654" y="42252"/>
                  <a:pt x="3931920" y="64622"/>
                  <a:pt x="3931920" y="87947"/>
                </a:cubicBezTo>
                <a:lnTo>
                  <a:pt x="3931920" y="439723"/>
                </a:lnTo>
                <a:cubicBezTo>
                  <a:pt x="3931920" y="463048"/>
                  <a:pt x="3922654" y="485418"/>
                  <a:pt x="3906161" y="501911"/>
                </a:cubicBezTo>
                <a:cubicBezTo>
                  <a:pt x="3889668" y="518404"/>
                  <a:pt x="3867298" y="527670"/>
                  <a:pt x="3843973" y="527670"/>
                </a:cubicBezTo>
                <a:lnTo>
                  <a:pt x="87947" y="527670"/>
                </a:lnTo>
                <a:cubicBezTo>
                  <a:pt x="64622" y="527670"/>
                  <a:pt x="42252" y="518404"/>
                  <a:pt x="25759" y="501911"/>
                </a:cubicBezTo>
                <a:cubicBezTo>
                  <a:pt x="9266" y="485418"/>
                  <a:pt x="0" y="463048"/>
                  <a:pt x="0" y="439723"/>
                </a:cubicBezTo>
                <a:lnTo>
                  <a:pt x="0" y="8794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79" tIns="109579" rIns="109579" bIns="109579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/>
              <a:t>تأمین مالی شرکت‌ها</a:t>
            </a:r>
            <a:endParaRPr lang="fa-IR" sz="22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4652169" y="2928945"/>
            <a:ext cx="3931920" cy="527670"/>
          </a:xfrm>
          <a:custGeom>
            <a:avLst/>
            <a:gdLst>
              <a:gd name="connsiteX0" fmla="*/ 0 w 3931920"/>
              <a:gd name="connsiteY0" fmla="*/ 87947 h 527670"/>
              <a:gd name="connsiteX1" fmla="*/ 25759 w 3931920"/>
              <a:gd name="connsiteY1" fmla="*/ 25759 h 527670"/>
              <a:gd name="connsiteX2" fmla="*/ 87947 w 3931920"/>
              <a:gd name="connsiteY2" fmla="*/ 0 h 527670"/>
              <a:gd name="connsiteX3" fmla="*/ 3843973 w 3931920"/>
              <a:gd name="connsiteY3" fmla="*/ 0 h 527670"/>
              <a:gd name="connsiteX4" fmla="*/ 3906161 w 3931920"/>
              <a:gd name="connsiteY4" fmla="*/ 25759 h 527670"/>
              <a:gd name="connsiteX5" fmla="*/ 3931920 w 3931920"/>
              <a:gd name="connsiteY5" fmla="*/ 87947 h 527670"/>
              <a:gd name="connsiteX6" fmla="*/ 3931920 w 3931920"/>
              <a:gd name="connsiteY6" fmla="*/ 439723 h 527670"/>
              <a:gd name="connsiteX7" fmla="*/ 3906161 w 3931920"/>
              <a:gd name="connsiteY7" fmla="*/ 501911 h 527670"/>
              <a:gd name="connsiteX8" fmla="*/ 3843973 w 3931920"/>
              <a:gd name="connsiteY8" fmla="*/ 527670 h 527670"/>
              <a:gd name="connsiteX9" fmla="*/ 87947 w 3931920"/>
              <a:gd name="connsiteY9" fmla="*/ 527670 h 527670"/>
              <a:gd name="connsiteX10" fmla="*/ 25759 w 3931920"/>
              <a:gd name="connsiteY10" fmla="*/ 501911 h 527670"/>
              <a:gd name="connsiteX11" fmla="*/ 0 w 3931920"/>
              <a:gd name="connsiteY11" fmla="*/ 439723 h 527670"/>
              <a:gd name="connsiteX12" fmla="*/ 0 w 3931920"/>
              <a:gd name="connsiteY12" fmla="*/ 87947 h 5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27670">
                <a:moveTo>
                  <a:pt x="0" y="87947"/>
                </a:moveTo>
                <a:cubicBezTo>
                  <a:pt x="0" y="64622"/>
                  <a:pt x="9266" y="42252"/>
                  <a:pt x="25759" y="25759"/>
                </a:cubicBezTo>
                <a:cubicBezTo>
                  <a:pt x="42252" y="9266"/>
                  <a:pt x="64622" y="0"/>
                  <a:pt x="87947" y="0"/>
                </a:cubicBezTo>
                <a:lnTo>
                  <a:pt x="3843973" y="0"/>
                </a:lnTo>
                <a:cubicBezTo>
                  <a:pt x="3867298" y="0"/>
                  <a:pt x="3889668" y="9266"/>
                  <a:pt x="3906161" y="25759"/>
                </a:cubicBezTo>
                <a:cubicBezTo>
                  <a:pt x="3922654" y="42252"/>
                  <a:pt x="3931920" y="64622"/>
                  <a:pt x="3931920" y="87947"/>
                </a:cubicBezTo>
                <a:lnTo>
                  <a:pt x="3931920" y="439723"/>
                </a:lnTo>
                <a:cubicBezTo>
                  <a:pt x="3931920" y="463048"/>
                  <a:pt x="3922654" y="485418"/>
                  <a:pt x="3906161" y="501911"/>
                </a:cubicBezTo>
                <a:cubicBezTo>
                  <a:pt x="3889668" y="518404"/>
                  <a:pt x="3867298" y="527670"/>
                  <a:pt x="3843973" y="527670"/>
                </a:cubicBezTo>
                <a:lnTo>
                  <a:pt x="87947" y="527670"/>
                </a:lnTo>
                <a:cubicBezTo>
                  <a:pt x="64622" y="527670"/>
                  <a:pt x="42252" y="518404"/>
                  <a:pt x="25759" y="501911"/>
                </a:cubicBezTo>
                <a:cubicBezTo>
                  <a:pt x="9266" y="485418"/>
                  <a:pt x="0" y="463048"/>
                  <a:pt x="0" y="439723"/>
                </a:cubicBezTo>
                <a:lnTo>
                  <a:pt x="0" y="8794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79" tIns="109579" rIns="109579" bIns="109579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/>
              <a:t>عمدۀ فعالیت‌ها در بازار سرمایه</a:t>
            </a:r>
            <a:endParaRPr lang="fa-IR" sz="22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4652169" y="3519975"/>
            <a:ext cx="3931920" cy="527670"/>
          </a:xfrm>
          <a:custGeom>
            <a:avLst/>
            <a:gdLst>
              <a:gd name="connsiteX0" fmla="*/ 0 w 3931920"/>
              <a:gd name="connsiteY0" fmla="*/ 87947 h 527670"/>
              <a:gd name="connsiteX1" fmla="*/ 25759 w 3931920"/>
              <a:gd name="connsiteY1" fmla="*/ 25759 h 527670"/>
              <a:gd name="connsiteX2" fmla="*/ 87947 w 3931920"/>
              <a:gd name="connsiteY2" fmla="*/ 0 h 527670"/>
              <a:gd name="connsiteX3" fmla="*/ 3843973 w 3931920"/>
              <a:gd name="connsiteY3" fmla="*/ 0 h 527670"/>
              <a:gd name="connsiteX4" fmla="*/ 3906161 w 3931920"/>
              <a:gd name="connsiteY4" fmla="*/ 25759 h 527670"/>
              <a:gd name="connsiteX5" fmla="*/ 3931920 w 3931920"/>
              <a:gd name="connsiteY5" fmla="*/ 87947 h 527670"/>
              <a:gd name="connsiteX6" fmla="*/ 3931920 w 3931920"/>
              <a:gd name="connsiteY6" fmla="*/ 439723 h 527670"/>
              <a:gd name="connsiteX7" fmla="*/ 3906161 w 3931920"/>
              <a:gd name="connsiteY7" fmla="*/ 501911 h 527670"/>
              <a:gd name="connsiteX8" fmla="*/ 3843973 w 3931920"/>
              <a:gd name="connsiteY8" fmla="*/ 527670 h 527670"/>
              <a:gd name="connsiteX9" fmla="*/ 87947 w 3931920"/>
              <a:gd name="connsiteY9" fmla="*/ 527670 h 527670"/>
              <a:gd name="connsiteX10" fmla="*/ 25759 w 3931920"/>
              <a:gd name="connsiteY10" fmla="*/ 501911 h 527670"/>
              <a:gd name="connsiteX11" fmla="*/ 0 w 3931920"/>
              <a:gd name="connsiteY11" fmla="*/ 439723 h 527670"/>
              <a:gd name="connsiteX12" fmla="*/ 0 w 3931920"/>
              <a:gd name="connsiteY12" fmla="*/ 87947 h 5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27670">
                <a:moveTo>
                  <a:pt x="0" y="87947"/>
                </a:moveTo>
                <a:cubicBezTo>
                  <a:pt x="0" y="64622"/>
                  <a:pt x="9266" y="42252"/>
                  <a:pt x="25759" y="25759"/>
                </a:cubicBezTo>
                <a:cubicBezTo>
                  <a:pt x="42252" y="9266"/>
                  <a:pt x="64622" y="0"/>
                  <a:pt x="87947" y="0"/>
                </a:cubicBezTo>
                <a:lnTo>
                  <a:pt x="3843973" y="0"/>
                </a:lnTo>
                <a:cubicBezTo>
                  <a:pt x="3867298" y="0"/>
                  <a:pt x="3889668" y="9266"/>
                  <a:pt x="3906161" y="25759"/>
                </a:cubicBezTo>
                <a:cubicBezTo>
                  <a:pt x="3922654" y="42252"/>
                  <a:pt x="3931920" y="64622"/>
                  <a:pt x="3931920" y="87947"/>
                </a:cubicBezTo>
                <a:lnTo>
                  <a:pt x="3931920" y="439723"/>
                </a:lnTo>
                <a:cubicBezTo>
                  <a:pt x="3931920" y="463048"/>
                  <a:pt x="3922654" y="485418"/>
                  <a:pt x="3906161" y="501911"/>
                </a:cubicBezTo>
                <a:cubicBezTo>
                  <a:pt x="3889668" y="518404"/>
                  <a:pt x="3867298" y="527670"/>
                  <a:pt x="3843973" y="527670"/>
                </a:cubicBezTo>
                <a:lnTo>
                  <a:pt x="87947" y="527670"/>
                </a:lnTo>
                <a:cubicBezTo>
                  <a:pt x="64622" y="527670"/>
                  <a:pt x="42252" y="518404"/>
                  <a:pt x="25759" y="501911"/>
                </a:cubicBezTo>
                <a:cubicBezTo>
                  <a:pt x="9266" y="485418"/>
                  <a:pt x="0" y="463048"/>
                  <a:pt x="0" y="439723"/>
                </a:cubicBezTo>
                <a:lnTo>
                  <a:pt x="0" y="8794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79" tIns="109579" rIns="109579" bIns="109579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/>
              <a:t>عمدۀ درآمد از کارمزد مشاوره‌ها</a:t>
            </a:r>
            <a:endParaRPr lang="en-US" sz="22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4652169" y="4111005"/>
            <a:ext cx="3931920" cy="527670"/>
          </a:xfrm>
          <a:custGeom>
            <a:avLst/>
            <a:gdLst>
              <a:gd name="connsiteX0" fmla="*/ 0 w 3931920"/>
              <a:gd name="connsiteY0" fmla="*/ 87947 h 527670"/>
              <a:gd name="connsiteX1" fmla="*/ 25759 w 3931920"/>
              <a:gd name="connsiteY1" fmla="*/ 25759 h 527670"/>
              <a:gd name="connsiteX2" fmla="*/ 87947 w 3931920"/>
              <a:gd name="connsiteY2" fmla="*/ 0 h 527670"/>
              <a:gd name="connsiteX3" fmla="*/ 3843973 w 3931920"/>
              <a:gd name="connsiteY3" fmla="*/ 0 h 527670"/>
              <a:gd name="connsiteX4" fmla="*/ 3906161 w 3931920"/>
              <a:gd name="connsiteY4" fmla="*/ 25759 h 527670"/>
              <a:gd name="connsiteX5" fmla="*/ 3931920 w 3931920"/>
              <a:gd name="connsiteY5" fmla="*/ 87947 h 527670"/>
              <a:gd name="connsiteX6" fmla="*/ 3931920 w 3931920"/>
              <a:gd name="connsiteY6" fmla="*/ 439723 h 527670"/>
              <a:gd name="connsiteX7" fmla="*/ 3906161 w 3931920"/>
              <a:gd name="connsiteY7" fmla="*/ 501911 h 527670"/>
              <a:gd name="connsiteX8" fmla="*/ 3843973 w 3931920"/>
              <a:gd name="connsiteY8" fmla="*/ 527670 h 527670"/>
              <a:gd name="connsiteX9" fmla="*/ 87947 w 3931920"/>
              <a:gd name="connsiteY9" fmla="*/ 527670 h 527670"/>
              <a:gd name="connsiteX10" fmla="*/ 25759 w 3931920"/>
              <a:gd name="connsiteY10" fmla="*/ 501911 h 527670"/>
              <a:gd name="connsiteX11" fmla="*/ 0 w 3931920"/>
              <a:gd name="connsiteY11" fmla="*/ 439723 h 527670"/>
              <a:gd name="connsiteX12" fmla="*/ 0 w 3931920"/>
              <a:gd name="connsiteY12" fmla="*/ 87947 h 5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27670">
                <a:moveTo>
                  <a:pt x="0" y="87947"/>
                </a:moveTo>
                <a:cubicBezTo>
                  <a:pt x="0" y="64622"/>
                  <a:pt x="9266" y="42252"/>
                  <a:pt x="25759" y="25759"/>
                </a:cubicBezTo>
                <a:cubicBezTo>
                  <a:pt x="42252" y="9266"/>
                  <a:pt x="64622" y="0"/>
                  <a:pt x="87947" y="0"/>
                </a:cubicBezTo>
                <a:lnTo>
                  <a:pt x="3843973" y="0"/>
                </a:lnTo>
                <a:cubicBezTo>
                  <a:pt x="3867298" y="0"/>
                  <a:pt x="3889668" y="9266"/>
                  <a:pt x="3906161" y="25759"/>
                </a:cubicBezTo>
                <a:cubicBezTo>
                  <a:pt x="3922654" y="42252"/>
                  <a:pt x="3931920" y="64622"/>
                  <a:pt x="3931920" y="87947"/>
                </a:cubicBezTo>
                <a:lnTo>
                  <a:pt x="3931920" y="439723"/>
                </a:lnTo>
                <a:cubicBezTo>
                  <a:pt x="3931920" y="463048"/>
                  <a:pt x="3922654" y="485418"/>
                  <a:pt x="3906161" y="501911"/>
                </a:cubicBezTo>
                <a:cubicBezTo>
                  <a:pt x="3889668" y="518404"/>
                  <a:pt x="3867298" y="527670"/>
                  <a:pt x="3843973" y="527670"/>
                </a:cubicBezTo>
                <a:lnTo>
                  <a:pt x="87947" y="527670"/>
                </a:lnTo>
                <a:cubicBezTo>
                  <a:pt x="64622" y="527670"/>
                  <a:pt x="42252" y="518404"/>
                  <a:pt x="25759" y="501911"/>
                </a:cubicBezTo>
                <a:cubicBezTo>
                  <a:pt x="9266" y="485418"/>
                  <a:pt x="0" y="463048"/>
                  <a:pt x="0" y="439723"/>
                </a:cubicBezTo>
                <a:lnTo>
                  <a:pt x="0" y="8794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79" tIns="109579" rIns="109579" bIns="109579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/>
              <a:t>تحت نظارت ضعیف </a:t>
            </a:r>
            <a:endParaRPr lang="fa-IR" sz="2200" kern="1200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21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5589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ابزار جدید قابل معامله در بورس و فرابورس ایران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803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3CE387-E74E-41A1-8F01-959C0B144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3CE387-E74E-41A1-8F01-959C0B1442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3CE387-E74E-41A1-8F01-959C0B144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3CE387-E74E-41A1-8F01-959C0B144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3CE387-E74E-41A1-8F01-959C0B144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3CE387-E74E-41A1-8F01-959C0B144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3CE387-E74E-41A1-8F01-959C0B144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3CE387-E74E-41A1-8F01-959C0B14427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3CE387-E74E-41A1-8F01-959C0B1442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3CE387-E74E-41A1-8F01-959C0B14427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3CE387-E74E-41A1-8F01-959C0B1442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3CE387-E74E-41A1-8F01-959C0B14427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3CE387-E74E-41A1-8F01-959C0B1442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3CE387-E74E-41A1-8F01-959C0B14427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3CE387-E74E-41A1-8F01-959C0B1442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80A99A-94FE-46F4-A9B2-3E01F2490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80A99A-94FE-46F4-A9B2-3E01F24908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80A99A-94FE-46F4-A9B2-3E01F2490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80A99A-94FE-46F4-A9B2-3E01F2490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80A99A-94FE-46F4-A9B2-3E01F2490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80A99A-94FE-46F4-A9B2-3E01F2490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80A99A-94FE-46F4-A9B2-3E01F2490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80A99A-94FE-46F4-A9B2-3E01F24908F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80A99A-94FE-46F4-A9B2-3E01F24908F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80A99A-94FE-46F4-A9B2-3E01F24908F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80A99A-94FE-46F4-A9B2-3E01F24908F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80A99A-94FE-46F4-A9B2-3E01F24908F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80A99A-94FE-46F4-A9B2-3E01F24908F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80A99A-94FE-46F4-A9B2-3E01F24908F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80A99A-94FE-46F4-A9B2-3E01F24908F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21394E-4E36-4A88-86F1-E562BBA33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21394E-4E36-4A88-86F1-E562BBA330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21394E-4E36-4A88-86F1-E562BBA33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21394E-4E36-4A88-86F1-E562BBA33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21394E-4E36-4A88-86F1-E562BBA33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21394E-4E36-4A88-86F1-E562BBA33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21394E-4E36-4A88-86F1-E562BBA33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21394E-4E36-4A88-86F1-E562BBA3304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21394E-4E36-4A88-86F1-E562BBA3304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21394E-4E36-4A88-86F1-E562BBA3304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21394E-4E36-4A88-86F1-E562BBA3304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21394E-4E36-4A88-86F1-E562BBA3304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21394E-4E36-4A88-86F1-E562BBA3304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21394E-4E36-4A88-86F1-E562BBA3304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21394E-4E36-4A88-86F1-E562BBA3304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273075-E3FB-4D4D-B4DE-6FACF2C42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273075-E3FB-4D4D-B4DE-6FACF2C421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273075-E3FB-4D4D-B4DE-6FACF2C42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273075-E3FB-4D4D-B4DE-6FACF2C42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273075-E3FB-4D4D-B4DE-6FACF2C42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273075-E3FB-4D4D-B4DE-6FACF2C42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273075-E3FB-4D4D-B4DE-6FACF2C42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273075-E3FB-4D4D-B4DE-6FACF2C4216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273075-E3FB-4D4D-B4DE-6FACF2C4216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273075-E3FB-4D4D-B4DE-6FACF2C4216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273075-E3FB-4D4D-B4DE-6FACF2C4216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273075-E3FB-4D4D-B4DE-6FACF2C4216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273075-E3FB-4D4D-B4DE-6FACF2C4216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273075-E3FB-4D4D-B4DE-6FACF2C4216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273075-E3FB-4D4D-B4DE-6FACF2C4216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راه‌اندازی صندوق‌های سرمایه‌گذاری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نمونه‌هایی از صندوق‌های سرمایه‌گذاری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990599" y="990600"/>
          <a:ext cx="7215981" cy="4114800"/>
        </p:xfrm>
        <a:graphic>
          <a:graphicData uri="http://schemas.openxmlformats.org/drawingml/2006/table">
            <a:tbl>
              <a:tblPr/>
              <a:tblGrid>
                <a:gridCol w="1600201"/>
                <a:gridCol w="1295400"/>
                <a:gridCol w="1295400"/>
                <a:gridCol w="3024980"/>
              </a:tblGrid>
              <a:tr h="822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/>
                        </a:rPr>
                        <a:t>وجوه جمع‌آوری شده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/>
                        </a:rPr>
                        <a:t>(میلیارد ریال)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/>
                        </a:rPr>
                        <a:t>کف تضمین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/>
                        </a:rPr>
                        <a:t>سال تأسیس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/>
                        </a:rPr>
                        <a:t>نام صندوق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latin typeface="Calibri"/>
                          <a:ea typeface="Calibri"/>
                          <a:cs typeface="B Titr"/>
                        </a:rPr>
                        <a:t>700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/>
                        </a:rPr>
                        <a:t>19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/>
                        </a:rPr>
                        <a:t>1387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صندوق سرمایه‌گذاری مشترک یکم ایرانیان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/>
                        </a:rPr>
                        <a:t>340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/>
                        </a:rPr>
                        <a:t>17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/>
                        </a:rPr>
                        <a:t>1388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 pitchFamily="2" charset="-78"/>
                        </a:rPr>
                        <a:t>صندوق سرمایه‌گذاری مشترک مهر ایرانیان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latin typeface="Calibri"/>
                          <a:ea typeface="Calibri"/>
                          <a:cs typeface="B Titr"/>
                        </a:rPr>
                        <a:t>1000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/>
                        </a:rPr>
                        <a:t>5ر16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/>
                        </a:rPr>
                        <a:t>1388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 pitchFamily="2" charset="-78"/>
                        </a:rPr>
                        <a:t>صندوق سرمایه‌گذاری نوین سامان ( با درآمد ثابت)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latin typeface="Calibri"/>
                          <a:ea typeface="Calibri"/>
                          <a:cs typeface="B Titr"/>
                        </a:rPr>
                        <a:t>900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/>
                        </a:rPr>
                        <a:t>17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latin typeface="Calibri"/>
                          <a:ea typeface="Calibri"/>
                          <a:cs typeface="B Titr"/>
                        </a:rPr>
                        <a:t>1388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latin typeface="Calibri"/>
                          <a:ea typeface="Calibri"/>
                          <a:cs typeface="B Titr" pitchFamily="2" charset="-78"/>
                        </a:rPr>
                        <a:t>صندوق سرمایه‌گذاری آتیه نوین سامان ( با درآمد ثابت)</a:t>
                      </a:r>
                      <a:endParaRPr lang="en-US" sz="1100" dirty="0"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تأمین مالی از خارج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تأمین مالی ارزی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457200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تأمین مالی ارزی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تأمین مالی ارزی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اقدامات بازار سرمایه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تعاریف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اقدام برای کنترل ریسک سرمایه‌گذاری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ایجاد دارایی‌های نقدشونده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ایجاد دارایی‌های نقدشونده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ایجاد دارایی‌های نقدشونده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ایجاد دارایی‌های نقدشونده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pPr algn="ctr"/>
            <a:r>
              <a:rPr lang="fa-IR" dirty="0" smtClean="0"/>
              <a:t>ابزار مبتنی بر بدهی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اوراق مشارکت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727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ابزار مبتنی بر بدهی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2920" y="5120640"/>
            <a:ext cx="8183880" cy="1051560"/>
          </a:xfrm>
        </p:spPr>
        <p:txBody>
          <a:bodyPr anchor="ctr" anchorCtr="0">
            <a:normAutofit/>
          </a:bodyPr>
          <a:lstStyle/>
          <a:p>
            <a:pPr algn="ctr"/>
            <a:r>
              <a:rPr lang="fa-IR" dirty="0" smtClean="0"/>
              <a:t>روش‌های تأمین مالی ساختاریافته</a:t>
            </a:r>
            <a:endParaRPr lang="fa-I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914400" y="914400"/>
          <a:ext cx="7467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وام سندیکایی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(کسادی) </a:t>
            </a:r>
            <a:r>
              <a:rPr lang="en-US" dirty="0" smtClean="0"/>
              <a:t>Recession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تبدیل به اوراق بهادار کردن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تأمین مالی پروژه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pPr algn="ctr"/>
            <a:r>
              <a:rPr lang="fa-IR" dirty="0" smtClean="0"/>
              <a:t>ابزارهای مبتنی بر سرمایه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2000" y="685800"/>
          <a:ext cx="7467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2FE4F3-5EF1-4D89-909E-AD40AC62D3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dgm id="{3D2FE4F3-5EF1-4D89-909E-AD40AC62D3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3D2FE4F3-5EF1-4D89-909E-AD40AC62D3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graphicEl>
                                              <a:dgm id="{3D2FE4F3-5EF1-4D89-909E-AD40AC62D3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2DEBFF-C5EA-439F-B497-06C32C66E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graphicEl>
                                              <a:dgm id="{AE2DEBFF-C5EA-439F-B497-06C32C66E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dgm id="{AE2DEBFF-C5EA-439F-B497-06C32C66E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AE2DEBFF-C5EA-439F-B497-06C32C66E4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B7FFCE-4B3F-4383-9398-3A90D2BB1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graphicEl>
                                              <a:dgm id="{EFB7FFCE-4B3F-4383-9398-3A90D2BB1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EFB7FFCE-4B3F-4383-9398-3A90D2BB1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EFB7FFCE-4B3F-4383-9398-3A90D2BB11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412164-DA14-4521-B5C9-466C439ED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graphicEl>
                                              <a:dgm id="{E5412164-DA14-4521-B5C9-466C439ED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graphicEl>
                                              <a:dgm id="{E5412164-DA14-4521-B5C9-466C439ED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dgm id="{E5412164-DA14-4521-B5C9-466C439ED0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C69AED-F0A5-4A58-9B24-6480A22AA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graphicEl>
                                              <a:dgm id="{0DC69AED-F0A5-4A58-9B24-6480A22AA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graphicEl>
                                              <a:dgm id="{0DC69AED-F0A5-4A58-9B24-6480A22AA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graphicEl>
                                              <a:dgm id="{0DC69AED-F0A5-4A58-9B24-6480A22AA3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صندوق‌های تخصصی 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>
            <a:extLst/>
          </a:lstStyle>
          <a:p>
            <a:pPr algn="ctr"/>
            <a:r>
              <a:rPr lang="fa-IR" dirty="0" smtClean="0"/>
              <a:t>اهداف صندوق زمین و ساختمان</a:t>
            </a:r>
            <a:endParaRPr 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457200"/>
          <a:ext cx="7848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pPr algn="ctr"/>
            <a:r>
              <a:rPr lang="fa-IR" dirty="0" smtClean="0"/>
              <a:t>تفاوت صندوق با تراست</a:t>
            </a:r>
            <a:endParaRPr lang="fa-I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Bardiya" pitchFamily="2" charset="-78"/>
              </a:rPr>
              <a:t>فرآیند کلی عملکرد صندوق زمین و ساختمان</a:t>
            </a:r>
            <a:endParaRPr lang="en-US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Bardiya" pitchFamily="2" charset="-78"/>
            </a:endParaRPr>
          </a:p>
        </p:txBody>
      </p:sp>
      <p:graphicFrame>
        <p:nvGraphicFramePr>
          <p:cNvPr id="6" name="Content Placeholder 14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>
                <a:latin typeface="B Baraiya"/>
                <a:cs typeface="B Bardiya" pitchFamily="2" charset="-78"/>
              </a:rPr>
              <a:t>ابزار مالی اسلامی</a:t>
            </a:r>
            <a:endParaRPr lang="fa-IR" dirty="0">
              <a:latin typeface="B Baraiya"/>
              <a:cs typeface="B Bardiy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pPr algn="ctr"/>
            <a:r>
              <a:rPr lang="fa-IR" dirty="0" smtClean="0"/>
              <a:t>ابزار مالی اسلامی</a:t>
            </a:r>
            <a:endParaRPr lang="fa-I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457200"/>
          <a:ext cx="80772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pPr algn="ctr"/>
            <a:r>
              <a:rPr lang="fa-IR" dirty="0" smtClean="0"/>
              <a:t>ابزارهای اسلامی انتفاعی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533400"/>
          <a:ext cx="8077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(رکود) </a:t>
            </a:r>
            <a:r>
              <a:rPr lang="en-US" dirty="0" smtClean="0"/>
              <a:t>Depression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105400"/>
            <a:ext cx="7696200" cy="1143000"/>
          </a:xfrm>
        </p:spPr>
        <p:txBody>
          <a:bodyPr anchor="t" anchorCtr="0">
            <a:noAutofit/>
          </a:bodyPr>
          <a:lstStyle/>
          <a:p>
            <a:pPr algn="ctr"/>
            <a:r>
              <a:rPr lang="fa-IR" dirty="0" smtClean="0"/>
              <a:t>ابزار با بازدهی معین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1219200"/>
          <a:ext cx="74676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914400" y="1219200"/>
          <a:ext cx="74676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ابزار با بازدهی انتظاری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 smtClean="0">
                <a:cs typeface="B Titr" pitchFamily="2" charset="-78"/>
              </a:rPr>
              <a:t>با تشکر</a:t>
            </a:r>
            <a:endParaRPr lang="fa-IR" sz="4400" dirty="0">
              <a:cs typeface="B Titr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ویژگی‌های دوران رکود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افزایش جذابیت سرمایه‌گذاری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ویژگی‌های سرمایه‌گذاران در دوران رکود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گرایش سرمایه‌گذاران در دوران رکود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1987</Words>
  <Application>Microsoft Office PowerPoint</Application>
  <PresentationFormat>On-screen Show (4:3)</PresentationFormat>
  <Paragraphs>366</Paragraphs>
  <Slides>52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72" baseType="lpstr">
      <vt:lpstr>Arial Unicode MS</vt:lpstr>
      <vt:lpstr>2  Nazanin</vt:lpstr>
      <vt:lpstr>Arabic Typesetting</vt:lpstr>
      <vt:lpstr>Arial</vt:lpstr>
      <vt:lpstr>B Baraiya</vt:lpstr>
      <vt:lpstr>B Bardiya</vt:lpstr>
      <vt:lpstr>B Davat</vt:lpstr>
      <vt:lpstr>B Elham</vt:lpstr>
      <vt:lpstr>B Koodak</vt:lpstr>
      <vt:lpstr>B Mitra</vt:lpstr>
      <vt:lpstr>B Nazanin</vt:lpstr>
      <vt:lpstr>B Titr</vt:lpstr>
      <vt:lpstr>B Zar</vt:lpstr>
      <vt:lpstr>Calibri</vt:lpstr>
      <vt:lpstr>Tahoma</vt:lpstr>
      <vt:lpstr>Trebuchet MS</vt:lpstr>
      <vt:lpstr>Verdana</vt:lpstr>
      <vt:lpstr>Wingdings 2</vt:lpstr>
      <vt:lpstr>QuizShow</vt:lpstr>
      <vt:lpstr>Aspect</vt:lpstr>
      <vt:lpstr>بسم‌الله الرحمن الرحیم</vt:lpstr>
      <vt:lpstr>              جایگاه بازار سرمایه در بانکداری تجاری  </vt:lpstr>
      <vt:lpstr>تعاریف</vt:lpstr>
      <vt:lpstr>(کسادی) Recession</vt:lpstr>
      <vt:lpstr>(رکود) Depression</vt:lpstr>
      <vt:lpstr>ویژگی‌های دوران رکود</vt:lpstr>
      <vt:lpstr>افزایش جذابیت سرمایه‌گذاری</vt:lpstr>
      <vt:lpstr>ویژگی‌های سرمایه‌گذاران در دوران رکود</vt:lpstr>
      <vt:lpstr>گرایش سرمایه‌گذاران در دوران رکود</vt:lpstr>
      <vt:lpstr>طرح و متغیرهای کلان اقتصادی</vt:lpstr>
      <vt:lpstr>روندهای موردانتظار در ایران</vt:lpstr>
      <vt:lpstr>PowerPoint Presentation</vt:lpstr>
      <vt:lpstr>PowerPoint Presentation</vt:lpstr>
      <vt:lpstr>تغییر ترکیب بدهی‌ها-افزایش ریسک تأمین مالی</vt:lpstr>
      <vt:lpstr>PowerPoint Presentation</vt:lpstr>
      <vt:lpstr>PowerPoint Presentation</vt:lpstr>
      <vt:lpstr>مشکلات شرکت‌های ایرانی در بانک‌ها</vt:lpstr>
      <vt:lpstr>جستجوی راه‌کارهای تأمین مالی</vt:lpstr>
      <vt:lpstr>بازارهای مالی</vt:lpstr>
      <vt:lpstr>روش‌های تأمین مالی</vt:lpstr>
      <vt:lpstr>شرکت‌های تأمین سرمایه در مقابل بانک‌های تجاری</vt:lpstr>
      <vt:lpstr>ابزار جدید قابل معامله در بورس و فرابورس ایران</vt:lpstr>
      <vt:lpstr>راه‌اندازی صندوق‌های سرمایه‌گذاری</vt:lpstr>
      <vt:lpstr>نمونه‌هایی از صندوق‌های سرمایه‌گذاری</vt:lpstr>
      <vt:lpstr>تأمین مالی از خارج</vt:lpstr>
      <vt:lpstr>تأمین مالی ارزی</vt:lpstr>
      <vt:lpstr>تأمین مالی ارزی</vt:lpstr>
      <vt:lpstr>تأمین مالی ارزی</vt:lpstr>
      <vt:lpstr>اقدامات بازار سرمایه</vt:lpstr>
      <vt:lpstr>اقدام برای کنترل ریسک سرمایه‌گذاری</vt:lpstr>
      <vt:lpstr>ایجاد دارایی‌های نقدشونده</vt:lpstr>
      <vt:lpstr>ایجاد دارایی‌های نقدشونده</vt:lpstr>
      <vt:lpstr>ایجاد دارایی‌های نقدشونده</vt:lpstr>
      <vt:lpstr>ایجاد دارایی‌های نقدشونده</vt:lpstr>
      <vt:lpstr>ابزار مبتنی بر بدهی</vt:lpstr>
      <vt:lpstr>اوراق مشارکت</vt:lpstr>
      <vt:lpstr>ابزار مبتنی بر بدهی</vt:lpstr>
      <vt:lpstr>روش‌های تأمین مالی ساختاریافته</vt:lpstr>
      <vt:lpstr>وام سندیکایی</vt:lpstr>
      <vt:lpstr>تبدیل به اوراق بهادار کردن</vt:lpstr>
      <vt:lpstr>تأمین مالی پروژه</vt:lpstr>
      <vt:lpstr>ابزارهای مبتنی بر سرمایه</vt:lpstr>
      <vt:lpstr>صندوق‌های تخصصی </vt:lpstr>
      <vt:lpstr>اهداف صندوق زمین و ساختمان</vt:lpstr>
      <vt:lpstr>تفاوت صندوق با تراست</vt:lpstr>
      <vt:lpstr>فرآیند کلی عملکرد صندوق زمین و ساختمان</vt:lpstr>
      <vt:lpstr>ابزار مالی اسلامی</vt:lpstr>
      <vt:lpstr>ابزار مالی اسلامی</vt:lpstr>
      <vt:lpstr>ابزارهای اسلامی انتفاعی</vt:lpstr>
      <vt:lpstr>ابزار با بازدهی معین</vt:lpstr>
      <vt:lpstr>ابزار با بازدهی انتظاری</vt:lpstr>
      <vt:lpstr>با تشکر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2009-07-03T18:31:28Z</dcterms:created>
  <dcterms:modified xsi:type="dcterms:W3CDTF">2014-11-19T03:34:16Z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